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firstSlideNum="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6858000" cx="9144000"/>
  <p:notesSz cx="7302500" cy="9588500"/>
  <p:embeddedFontLst>
    <p:embeddedFont>
      <p:font typeface="Arial Narrow"/>
      <p:regular r:id="rId91"/>
      <p:bold r:id="rId92"/>
      <p:italic r:id="rId93"/>
      <p:boldItalic r:id="rId94"/>
    </p:embeddedFont>
    <p:embeddedFont>
      <p:font typeface="Book Antiqua"/>
      <p:regular r:id="rId95"/>
      <p:bold r:id="rId96"/>
      <p:italic r:id="rId97"/>
      <p:boldItalic r:id="rId98"/>
    </p:embeddedFont>
    <p:embeddedFont>
      <p:font typeface="Helvetica Neue"/>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19">
          <p15:clr>
            <a:srgbClr val="000000"/>
          </p15:clr>
        </p15:guide>
        <p15:guide id="2">
          <p15:clr>
            <a:srgbClr val="000000"/>
          </p15:clr>
        </p15:guide>
      </p15:sldGuideLst>
    </p:ext>
    <p:ext uri="{2D200454-40CA-4A62-9FC3-DE9A4176ACB9}">
      <p15:notesGuideLst>
        <p15:guide id="1" orient="horz" pos="6039">
          <p15:clr>
            <a:srgbClr val="000000"/>
          </p15:clr>
        </p15:guide>
        <p15:guide id="2" pos="48">
          <p15:clr>
            <a:srgbClr val="000000"/>
          </p15:clr>
        </p15:guide>
      </p15:notesGuideLst>
    </p:ext>
    <p:ext uri="http://customooxmlschemas.google.com/">
      <go:slidesCustomData xmlns:go="http://customooxmlschemas.google.com/" r:id="rId103" roundtripDataSignature="AMtx7mjSE7gHCMk38mOn9xeDoihjge2v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19" orient="horz"/>
        <p:guide/>
      </p:guideLst>
    </p:cSldViewPr>
  </p:slideViewPr>
  <p:notesViewPr>
    <p:cSldViewPr snapToGrid="0">
      <p:cViewPr varScale="1">
        <p:scale>
          <a:sx n="100" d="100"/>
          <a:sy n="100" d="100"/>
        </p:scale>
        <p:origin x="0" y="0"/>
      </p:cViewPr>
      <p:guideLst>
        <p:guide pos="6039" orient="horz"/>
        <p:guide pos="48"/>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customschemas.google.com/relationships/presentationmetadata" Target="metadata"/><Relationship Id="rId102" Type="http://schemas.openxmlformats.org/officeDocument/2006/relationships/font" Target="fonts/HelveticaNeue-boldItalic.fntdata"/><Relationship Id="rId101" Type="http://schemas.openxmlformats.org/officeDocument/2006/relationships/font" Target="fonts/HelveticaNeue-italic.fntdata"/><Relationship Id="rId100" Type="http://schemas.openxmlformats.org/officeDocument/2006/relationships/font" Target="fonts/HelveticaNeue-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BookAntiqua-regular.fntdata"/><Relationship Id="rId94" Type="http://schemas.openxmlformats.org/officeDocument/2006/relationships/font" Target="fonts/ArialNarrow-boldItalic.fntdata"/><Relationship Id="rId97" Type="http://schemas.openxmlformats.org/officeDocument/2006/relationships/font" Target="fonts/BookAntiqua-italic.fntdata"/><Relationship Id="rId96" Type="http://schemas.openxmlformats.org/officeDocument/2006/relationships/font" Target="fonts/BookAntiqua-bold.fntdata"/><Relationship Id="rId11" Type="http://schemas.openxmlformats.org/officeDocument/2006/relationships/slide" Target="slides/slide6.xml"/><Relationship Id="rId99" Type="http://schemas.openxmlformats.org/officeDocument/2006/relationships/font" Target="fonts/HelveticaNeue-regular.fntdata"/><Relationship Id="rId10" Type="http://schemas.openxmlformats.org/officeDocument/2006/relationships/slide" Target="slides/slide5.xml"/><Relationship Id="rId98" Type="http://schemas.openxmlformats.org/officeDocument/2006/relationships/font" Target="fonts/BookAntiqua-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ArialNarrow-regular.fntdata"/><Relationship Id="rId90" Type="http://schemas.openxmlformats.org/officeDocument/2006/relationships/slide" Target="slides/slide85.xml"/><Relationship Id="rId93" Type="http://schemas.openxmlformats.org/officeDocument/2006/relationships/font" Target="fonts/ArialNarrow-italic.fntdata"/><Relationship Id="rId92" Type="http://schemas.openxmlformats.org/officeDocument/2006/relationships/font" Target="fonts/ArialNarrow-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4" name="Google Shape;4;n"/>
          <p:cNvSpPr txBox="1"/>
          <p:nvPr>
            <p:ph idx="1" type="body"/>
          </p:nvPr>
        </p:nvSpPr>
        <p:spPr>
          <a:xfrm>
            <a:off x="973138" y="4554538"/>
            <a:ext cx="5356225" cy="4314825"/>
          </a:xfrm>
          <a:prstGeom prst="rect">
            <a:avLst/>
          </a:prstGeom>
          <a:noFill/>
          <a:ln cap="flat" cmpd="sng" w="9525">
            <a:solidFill>
              <a:schemeClr val="dk1"/>
            </a:solidFill>
            <a:prstDash val="solid"/>
            <a:miter lim="800000"/>
            <a:headEnd len="sm" w="sm" type="none"/>
            <a:tailEnd len="sm" w="sm" type="none"/>
          </a:ln>
        </p:spPr>
        <p:txBody>
          <a:bodyPr anchorCtr="0" anchor="t" bIns="48575" lIns="97175" spcFirstLastPara="1" rIns="97175" wrap="square" tIns="48575">
            <a:noAutofit/>
          </a:bodyPr>
          <a:lstStyle>
            <a:lvl1pPr indent="-228600" lvl="0" marL="457200" marR="0" rtl="0" algn="l">
              <a:spcBef>
                <a:spcPts val="390"/>
              </a:spcBef>
              <a:spcAft>
                <a:spcPts val="0"/>
              </a:spcAft>
              <a:buSzPts val="1400"/>
              <a:buNone/>
              <a:defRPr b="0" i="0" sz="13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90"/>
              </a:spcBef>
              <a:spcAft>
                <a:spcPts val="0"/>
              </a:spcAft>
              <a:buSzPts val="1400"/>
              <a:buNone/>
              <a:defRPr b="0" i="0" sz="13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90"/>
              </a:spcBef>
              <a:spcAft>
                <a:spcPts val="0"/>
              </a:spcAft>
              <a:buSzPts val="1400"/>
              <a:buNone/>
              <a:defRPr b="0" i="0" sz="13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90"/>
              </a:spcBef>
              <a:spcAft>
                <a:spcPts val="0"/>
              </a:spcAft>
              <a:buSzPts val="1400"/>
              <a:buNone/>
              <a:defRPr b="0" i="0" sz="13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90"/>
              </a:spcBef>
              <a:spcAft>
                <a:spcPts val="0"/>
              </a:spcAft>
              <a:buSzPts val="1400"/>
              <a:buNone/>
              <a:defRPr b="0" i="0" sz="13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5" name="Google Shape;5;n"/>
          <p:cNvSpPr/>
          <p:nvPr/>
        </p:nvSpPr>
        <p:spPr>
          <a:xfrm>
            <a:off x="0" y="9109075"/>
            <a:ext cx="3163888" cy="479425"/>
          </a:xfrm>
          <a:prstGeom prst="rect">
            <a:avLst/>
          </a:prstGeom>
          <a:noFill/>
          <a:ln>
            <a:noFill/>
          </a:ln>
        </p:spPr>
        <p:txBody>
          <a:bodyPr anchorCtr="0" anchor="b" bIns="0" lIns="20100" spcFirstLastPara="1" rIns="20100" wrap="square" tIns="0">
            <a:noAutofit/>
          </a:bodyPr>
          <a:lstStyle/>
          <a:p>
            <a:pPr indent="0" lvl="0" marL="0" marR="0" rtl="0" algn="ctr">
              <a:spcBef>
                <a:spcPts val="0"/>
              </a:spcBef>
              <a:spcAft>
                <a:spcPts val="0"/>
              </a:spcAft>
              <a:buNone/>
            </a:pPr>
            <a:r>
              <a:rPr b="0" i="0" lang="en-US" sz="1100" u="none" cap="none" strike="noStrike">
                <a:solidFill>
                  <a:schemeClr val="dk1"/>
                </a:solidFill>
                <a:latin typeface="Times New Roman"/>
                <a:ea typeface="Times New Roman"/>
                <a:cs typeface="Times New Roman"/>
                <a:sym typeface="Times New Roman"/>
              </a:rPr>
              <a:t>©1999 Sybase, Inc. All Rights Reserved.</a:t>
            </a:r>
            <a:endParaRPr/>
          </a:p>
          <a:p>
            <a:pPr indent="0" lvl="0" marL="0" marR="0" rtl="0" algn="l">
              <a:spcBef>
                <a:spcPts val="0"/>
              </a:spcBef>
              <a:spcAft>
                <a:spcPts val="0"/>
              </a:spcAft>
              <a:buNone/>
            </a:pPr>
            <a:r>
              <a:t/>
            </a:r>
            <a:endParaRPr b="0" i="1" sz="1100" u="none" cap="none" strike="noStrike">
              <a:solidFill>
                <a:schemeClr val="dk1"/>
              </a:solidFill>
              <a:latin typeface="Times New Roman"/>
              <a:ea typeface="Times New Roman"/>
              <a:cs typeface="Times New Roman"/>
              <a:sym typeface="Times New Roman"/>
            </a:endParaRPr>
          </a:p>
        </p:txBody>
      </p:sp>
      <p:sp>
        <p:nvSpPr>
          <p:cNvPr id="6" name="Google Shape;6;n"/>
          <p:cNvSpPr/>
          <p:nvPr/>
        </p:nvSpPr>
        <p:spPr>
          <a:xfrm>
            <a:off x="4138613" y="9109075"/>
            <a:ext cx="3163887" cy="479425"/>
          </a:xfrm>
          <a:prstGeom prst="rect">
            <a:avLst/>
          </a:prstGeom>
          <a:noFill/>
          <a:ln>
            <a:noFill/>
          </a:ln>
        </p:spPr>
        <p:txBody>
          <a:bodyPr anchorCtr="0" anchor="b" bIns="0" lIns="20100" spcFirstLastPara="1" rIns="20100" wrap="square" tIns="0">
            <a:noAutofit/>
          </a:bodyPr>
          <a:lstStyle/>
          <a:p>
            <a:pPr indent="0" lvl="0" marL="0" marR="0" rtl="0" algn="ctr">
              <a:spcBef>
                <a:spcPts val="0"/>
              </a:spcBef>
              <a:spcAft>
                <a:spcPts val="0"/>
              </a:spcAft>
              <a:buNone/>
            </a:pPr>
            <a:r>
              <a:rPr b="0" i="0" lang="en-US" sz="1100" u="none" cap="none" strike="noStrike">
                <a:solidFill>
                  <a:schemeClr val="dk1"/>
                </a:solidFill>
                <a:latin typeface="Times New Roman"/>
                <a:ea typeface="Times New Roman"/>
                <a:cs typeface="Times New Roman"/>
                <a:sym typeface="Times New Roman"/>
              </a:rPr>
              <a:t>		2 - </a:t>
            </a:r>
            <a:fld id="{00000000-1234-1234-1234-123412341234}" type="slidenum">
              <a:rPr b="0" i="0" lang="en-US" sz="1100" u="none" cap="none" strike="noStrike">
                <a:solidFill>
                  <a:schemeClr val="dk1"/>
                </a:solidFill>
                <a:latin typeface="Times New Roman"/>
                <a:ea typeface="Times New Roman"/>
                <a:cs typeface="Times New Roman"/>
                <a:sym typeface="Times New Roman"/>
              </a:rPr>
              <a:t>‹#›</a:t>
            </a:fld>
            <a:endParaRPr b="0" i="0" sz="1100" u="none" cap="none" strike="noStrike">
              <a:solidFill>
                <a:schemeClr val="dk1"/>
              </a:solidFill>
              <a:latin typeface="Times New Roman"/>
              <a:ea typeface="Times New Roman"/>
              <a:cs typeface="Times New Roman"/>
              <a:sym typeface="Times New Roman"/>
            </a:endParaRPr>
          </a:p>
          <a:p>
            <a:pPr indent="0" lvl="0" marL="0" marR="0" rtl="0" algn="r">
              <a:spcBef>
                <a:spcPts val="0"/>
              </a:spcBef>
              <a:spcAft>
                <a:spcPts val="0"/>
              </a:spcAft>
              <a:buNone/>
            </a:pPr>
            <a:r>
              <a:t/>
            </a:r>
            <a:endParaRPr b="0" i="1" sz="1100" u="none" cap="none" strike="noStrike">
              <a:solidFill>
                <a:schemeClr val="dk1"/>
              </a:solidFill>
              <a:latin typeface="Times New Roman"/>
              <a:ea typeface="Times New Roman"/>
              <a:cs typeface="Times New Roman"/>
              <a:sym typeface="Times New Roman"/>
            </a:endParaRPr>
          </a:p>
        </p:txBody>
      </p:sp>
      <p:sp>
        <p:nvSpPr>
          <p:cNvPr id="7" name="Google Shape;7;n"/>
          <p:cNvSpPr txBox="1"/>
          <p:nvPr>
            <p:ph idx="10" type="dt"/>
          </p:nvPr>
        </p:nvSpPr>
        <p:spPr>
          <a:xfrm>
            <a:off x="1947863" y="0"/>
            <a:ext cx="3163887" cy="479425"/>
          </a:xfrm>
          <a:prstGeom prst="rect">
            <a:avLst/>
          </a:prstGeom>
          <a:noFill/>
          <a:ln>
            <a:noFill/>
          </a:ln>
        </p:spPr>
        <p:txBody>
          <a:bodyPr anchorCtr="0" anchor="t" bIns="0" lIns="20100" spcFirstLastPara="1" rIns="20100" wrap="square" tIns="0">
            <a:noAutofit/>
          </a:bodyPr>
          <a:lstStyle>
            <a:lvl1pPr lvl="0" marR="0" rtl="0" algn="ctr">
              <a:spcBef>
                <a:spcPts val="0"/>
              </a:spcBef>
              <a:spcAft>
                <a:spcPts val="0"/>
              </a:spcAft>
              <a:buSzPts val="1400"/>
              <a:buNone/>
              <a:defRPr b="0" i="1" sz="1100" u="none" cap="none" strike="noStrike">
                <a:solidFill>
                  <a:schemeClr val="dk1"/>
                </a:solidFill>
                <a:latin typeface="Times New Roman"/>
                <a:ea typeface="Times New Roman"/>
                <a:cs typeface="Times New Roman"/>
                <a:sym typeface="Times New Roman"/>
              </a:defRPr>
            </a:lvl1pPr>
            <a:lvl2pPr lvl="1" marR="0" rtl="0" algn="ctr">
              <a:spcBef>
                <a:spcPts val="1000"/>
              </a:spcBef>
              <a:spcAft>
                <a:spcPts val="0"/>
              </a:spcAft>
              <a:buSzPts val="1400"/>
              <a:buNone/>
              <a:defRPr b="0" i="0" sz="2000" u="none" cap="none" strike="noStrike">
                <a:solidFill>
                  <a:schemeClr val="dk1"/>
                </a:solidFill>
                <a:latin typeface="Arial Narrow"/>
                <a:ea typeface="Arial Narrow"/>
                <a:cs typeface="Arial Narrow"/>
                <a:sym typeface="Arial Narrow"/>
              </a:defRPr>
            </a:lvl2pPr>
            <a:lvl3pPr lvl="2" marR="0" rtl="0" algn="ctr">
              <a:spcBef>
                <a:spcPts val="1000"/>
              </a:spcBef>
              <a:spcAft>
                <a:spcPts val="0"/>
              </a:spcAft>
              <a:buSzPts val="1400"/>
              <a:buNone/>
              <a:defRPr b="0" i="0" sz="2000" u="none" cap="none" strike="noStrike">
                <a:solidFill>
                  <a:schemeClr val="dk1"/>
                </a:solidFill>
                <a:latin typeface="Arial Narrow"/>
                <a:ea typeface="Arial Narrow"/>
                <a:cs typeface="Arial Narrow"/>
                <a:sym typeface="Arial Narrow"/>
              </a:defRPr>
            </a:lvl3pPr>
            <a:lvl4pPr lvl="3" marR="0" rtl="0" algn="ctr">
              <a:spcBef>
                <a:spcPts val="1000"/>
              </a:spcBef>
              <a:spcAft>
                <a:spcPts val="0"/>
              </a:spcAft>
              <a:buSzPts val="1400"/>
              <a:buNone/>
              <a:defRPr b="0" i="0" sz="2000" u="none" cap="none" strike="noStrike">
                <a:solidFill>
                  <a:schemeClr val="dk1"/>
                </a:solidFill>
                <a:latin typeface="Arial Narrow"/>
                <a:ea typeface="Arial Narrow"/>
                <a:cs typeface="Arial Narrow"/>
                <a:sym typeface="Arial Narrow"/>
              </a:defRPr>
            </a:lvl4pPr>
            <a:lvl5pPr lvl="4" marR="0" rtl="0" algn="ctr">
              <a:spcBef>
                <a:spcPts val="1000"/>
              </a:spcBef>
              <a:spcAft>
                <a:spcPts val="0"/>
              </a:spcAft>
              <a:buSzPts val="1400"/>
              <a:buNone/>
              <a:defRPr b="0" i="0" sz="2000" u="none" cap="none" strike="noStrike">
                <a:solidFill>
                  <a:schemeClr val="dk1"/>
                </a:solidFill>
                <a:latin typeface="Arial Narrow"/>
                <a:ea typeface="Arial Narrow"/>
                <a:cs typeface="Arial Narrow"/>
                <a:sym typeface="Arial Narrow"/>
              </a:defRPr>
            </a:lvl5pPr>
            <a:lvl6pPr lvl="5" marR="0" rtl="0" algn="l">
              <a:spcBef>
                <a:spcPts val="0"/>
              </a:spcBef>
              <a:spcAft>
                <a:spcPts val="0"/>
              </a:spcAft>
              <a:buSzPts val="1400"/>
              <a:buNone/>
              <a:defRPr b="0" i="0" sz="2000" u="none" cap="none" strike="noStrike">
                <a:solidFill>
                  <a:schemeClr val="dk1"/>
                </a:solidFill>
                <a:latin typeface="Arial Narrow"/>
                <a:ea typeface="Arial Narrow"/>
                <a:cs typeface="Arial Narrow"/>
                <a:sym typeface="Arial Narrow"/>
              </a:defRPr>
            </a:lvl6pPr>
            <a:lvl7pPr lvl="6" marR="0" rtl="0" algn="l">
              <a:spcBef>
                <a:spcPts val="0"/>
              </a:spcBef>
              <a:spcAft>
                <a:spcPts val="0"/>
              </a:spcAft>
              <a:buSzPts val="1400"/>
              <a:buNone/>
              <a:defRPr b="0" i="0" sz="2000" u="none" cap="none" strike="noStrike">
                <a:solidFill>
                  <a:schemeClr val="dk1"/>
                </a:solidFill>
                <a:latin typeface="Arial Narrow"/>
                <a:ea typeface="Arial Narrow"/>
                <a:cs typeface="Arial Narrow"/>
                <a:sym typeface="Arial Narrow"/>
              </a:defRPr>
            </a:lvl7pPr>
            <a:lvl8pPr lvl="7" marR="0" rtl="0" algn="l">
              <a:spcBef>
                <a:spcPts val="0"/>
              </a:spcBef>
              <a:spcAft>
                <a:spcPts val="0"/>
              </a:spcAft>
              <a:buSzPts val="1400"/>
              <a:buNone/>
              <a:defRPr b="0" i="0" sz="2000" u="none" cap="none" strike="noStrike">
                <a:solidFill>
                  <a:schemeClr val="dk1"/>
                </a:solidFill>
                <a:latin typeface="Arial Narrow"/>
                <a:ea typeface="Arial Narrow"/>
                <a:cs typeface="Arial Narrow"/>
                <a:sym typeface="Arial Narrow"/>
              </a:defRPr>
            </a:lvl8pPr>
            <a:lvl9pPr lvl="8" marR="0" rtl="0" algn="l">
              <a:spcBef>
                <a:spcPts val="0"/>
              </a:spcBef>
              <a:spcAft>
                <a:spcPts val="0"/>
              </a:spcAft>
              <a:buSzPts val="1400"/>
              <a:buNone/>
              <a:defRPr b="0" i="0" sz="2000" u="none" cap="none" strike="noStrike">
                <a:solidFill>
                  <a:schemeClr val="dk1"/>
                </a:solidFill>
                <a:latin typeface="Arial Narrow"/>
                <a:ea typeface="Arial Narrow"/>
                <a:cs typeface="Arial Narrow"/>
                <a:sym typeface="Arial Narrow"/>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notes"/>
          <p:cNvSpPr txBox="1"/>
          <p:nvPr>
            <p:ph idx="10" type="dt"/>
          </p:nvPr>
        </p:nvSpPr>
        <p:spPr>
          <a:xfrm>
            <a:off x="1947863" y="0"/>
            <a:ext cx="3163887" cy="479425"/>
          </a:xfrm>
          <a:prstGeom prst="rect">
            <a:avLst/>
          </a:prstGeom>
          <a:noFill/>
          <a:ln>
            <a:noFill/>
          </a:ln>
        </p:spPr>
        <p:txBody>
          <a:bodyPr anchorCtr="0" anchor="t" bIns="0" lIns="20100" spcFirstLastPara="1" rIns="20100" wrap="square" tIns="0">
            <a:noAutofit/>
          </a:bodyPr>
          <a:lstStyle/>
          <a:p>
            <a:pPr indent="0" lvl="0" marL="0" rtl="0" algn="ctr">
              <a:spcBef>
                <a:spcPts val="0"/>
              </a:spcBef>
              <a:spcAft>
                <a:spcPts val="0"/>
              </a:spcAft>
              <a:buNone/>
            </a:pPr>
            <a:r>
              <a:rPr lang="en-US"/>
              <a:t>		</a:t>
            </a:r>
            <a:endParaRPr/>
          </a:p>
          <a:p>
            <a:pPr indent="0" lvl="0" marL="0" rtl="0" algn="ctr">
              <a:spcBef>
                <a:spcPts val="0"/>
              </a:spcBef>
              <a:spcAft>
                <a:spcPts val="0"/>
              </a:spcAft>
              <a:buNone/>
            </a:pPr>
            <a:r>
              <a:rPr i="0" lang="en-US"/>
              <a:t>Fast Track to Java</a:t>
            </a:r>
            <a:endParaRPr/>
          </a:p>
          <a:p>
            <a:pPr indent="0" lvl="0" marL="0" rtl="0" algn="ctr">
              <a:spcBef>
                <a:spcPts val="0"/>
              </a:spcBef>
              <a:spcAft>
                <a:spcPts val="0"/>
              </a:spcAft>
              <a:buNone/>
            </a:pPr>
            <a:r>
              <a:rPr lang="en-US"/>
              <a:t>Module 2:  Object-Oriented Programming </a:t>
            </a:r>
            <a:endParaRPr/>
          </a:p>
        </p:txBody>
      </p:sp>
      <p:sp>
        <p:nvSpPr>
          <p:cNvPr id="100" name="Google Shape;100;p1:notes"/>
          <p:cNvSpPr/>
          <p:nvPr>
            <p:ph idx="2" type="sldImg"/>
          </p:nvPr>
        </p:nvSpPr>
        <p:spPr>
          <a:xfrm>
            <a:off x="1263650" y="725488"/>
            <a:ext cx="4776788" cy="3582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 name="Google Shape;101;p1:notes"/>
          <p:cNvSpPr txBox="1"/>
          <p:nvPr>
            <p:ph idx="1" type="body"/>
          </p:nvPr>
        </p:nvSpPr>
        <p:spPr>
          <a:xfrm>
            <a:off x="973138" y="4554538"/>
            <a:ext cx="5356225"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0:notes"/>
          <p:cNvSpPr/>
          <p:nvPr>
            <p:ph idx="2" type="sldImg"/>
          </p:nvPr>
        </p:nvSpPr>
        <p:spPr>
          <a:xfrm>
            <a:off x="2657475" y="871538"/>
            <a:ext cx="4237038" cy="31781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 name="Google Shape;177;p10:notes"/>
          <p:cNvSpPr txBox="1"/>
          <p:nvPr>
            <p:ph idx="1" type="body"/>
          </p:nvPr>
        </p:nvSpPr>
        <p:spPr>
          <a:xfrm>
            <a:off x="2647157" y="4294849"/>
            <a:ext cx="4231056" cy="4216610"/>
          </a:xfrm>
          <a:prstGeom prst="rect">
            <a:avLst/>
          </a:prstGeom>
          <a:noFill/>
          <a:ln>
            <a:noFill/>
          </a:ln>
        </p:spPr>
        <p:txBody>
          <a:bodyPr anchorCtr="0" anchor="t" bIns="48575" lIns="97175" spcFirstLastPara="1" rIns="97175" wrap="square" tIns="48575">
            <a:noAutofit/>
          </a:bodyPr>
          <a:lstStyle/>
          <a:p>
            <a:pPr indent="-53440" lvl="0" marL="110590" rtl="0" algn="l">
              <a:spcBef>
                <a:spcPts val="0"/>
              </a:spcBef>
              <a:spcAft>
                <a:spcPts val="0"/>
              </a:spcAft>
              <a:buClr>
                <a:schemeClr val="dk1"/>
              </a:buClr>
              <a:buSzPts val="900"/>
              <a:buFont typeface="Times New Roman"/>
              <a:buNone/>
            </a:pPr>
            <a:r>
              <a:t/>
            </a:r>
            <a:endParaRPr sz="900">
              <a:latin typeface="Arial"/>
              <a:ea typeface="Arial"/>
              <a:cs typeface="Arial"/>
              <a:sym typeface="Arial"/>
            </a:endParaRPr>
          </a:p>
        </p:txBody>
      </p:sp>
      <p:sp>
        <p:nvSpPr>
          <p:cNvPr id="178" name="Google Shape;178;p10:notes"/>
          <p:cNvSpPr txBox="1"/>
          <p:nvPr/>
        </p:nvSpPr>
        <p:spPr>
          <a:xfrm>
            <a:off x="606852" y="1261820"/>
            <a:ext cx="1844219" cy="7159747"/>
          </a:xfrm>
          <a:prstGeom prst="rect">
            <a:avLst/>
          </a:prstGeom>
          <a:noFill/>
          <a:ln>
            <a:noFill/>
          </a:ln>
        </p:spPr>
        <p:txBody>
          <a:bodyPr anchorCtr="0" anchor="t" bIns="65600" lIns="65600" spcFirstLastPara="1" rIns="65600" wrap="square" tIns="65600">
            <a:noAutofit/>
          </a:bodyPr>
          <a:lstStyle/>
          <a:p>
            <a:pPr indent="0" lvl="0" marL="0" marR="0" rtl="0" algn="ctr">
              <a:lnSpc>
                <a:spcPct val="87000"/>
              </a:lnSpc>
              <a:spcBef>
                <a:spcPts val="0"/>
              </a:spcBef>
              <a:spcAft>
                <a:spcPts val="0"/>
              </a:spcAft>
              <a:buNone/>
            </a:pPr>
            <a:r>
              <a:rPr lang="en-US" sz="1100">
                <a:solidFill>
                  <a:schemeClr val="dk1"/>
                </a:solidFill>
                <a:latin typeface="Arial"/>
                <a:ea typeface="Arial"/>
                <a:cs typeface="Arial"/>
                <a:sym typeface="Arial"/>
              </a:rPr>
              <a:t>Object technology is not simply the use of an object-oriented language like Java or C++. It is based on the principles of abstraction, modularity, hierarchy, and encapsulation. (These will be defined in Module 3.)</a:t>
            </a:r>
            <a:endParaRPr/>
          </a:p>
          <a:p>
            <a:pPr indent="0" lvl="0" marL="0" marR="0" rtl="0" algn="ctr">
              <a:lnSpc>
                <a:spcPct val="87000"/>
              </a:lnSpc>
              <a:spcBef>
                <a:spcPts val="440"/>
              </a:spcBef>
              <a:spcAft>
                <a:spcPts val="0"/>
              </a:spcAft>
              <a:buNone/>
            </a:pPr>
            <a:r>
              <a:rPr lang="en-US" sz="1100">
                <a:solidFill>
                  <a:schemeClr val="dk1"/>
                </a:solidFill>
                <a:latin typeface="Arial"/>
                <a:ea typeface="Arial"/>
                <a:cs typeface="Arial"/>
                <a:sym typeface="Arial"/>
              </a:rPr>
              <a:t>If an organization is to successfully implement object technology, they must use more than a language.  They must also use process, a modeling language (UML), data modeling techniques, and so on. </a:t>
            </a:r>
            <a:endParaRPr sz="1100">
              <a:solidFill>
                <a:schemeClr val="dk1"/>
              </a:solidFill>
              <a:latin typeface="Arial Narrow"/>
              <a:ea typeface="Arial Narrow"/>
              <a:cs typeface="Arial Narrow"/>
              <a:sym typeface="Arial Narrow"/>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1:notes"/>
          <p:cNvSpPr/>
          <p:nvPr>
            <p:ph idx="2" type="sldImg"/>
          </p:nvPr>
        </p:nvSpPr>
        <p:spPr>
          <a:xfrm>
            <a:off x="2657475" y="871538"/>
            <a:ext cx="4237038" cy="31781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 name="Google Shape;184;p11:notes"/>
          <p:cNvSpPr txBox="1"/>
          <p:nvPr>
            <p:ph idx="1" type="body"/>
          </p:nvPr>
        </p:nvSpPr>
        <p:spPr>
          <a:xfrm>
            <a:off x="2647157" y="4294849"/>
            <a:ext cx="4231056" cy="4216610"/>
          </a:xfrm>
          <a:prstGeom prst="rect">
            <a:avLst/>
          </a:prstGeom>
          <a:noFill/>
          <a:ln>
            <a:noFill/>
          </a:ln>
        </p:spPr>
        <p:txBody>
          <a:bodyPr anchorCtr="0" anchor="t" bIns="48575" lIns="97175" spcFirstLastPara="1" rIns="97175" wrap="square" tIns="48575">
            <a:noAutofit/>
          </a:bodyPr>
          <a:lstStyle/>
          <a:p>
            <a:pPr indent="-110590" lvl="0" marL="110590" rtl="0" algn="l">
              <a:spcBef>
                <a:spcPts val="0"/>
              </a:spcBef>
              <a:spcAft>
                <a:spcPts val="0"/>
              </a:spcAft>
              <a:buClr>
                <a:schemeClr val="dk1"/>
              </a:buClr>
              <a:buSzPts val="900"/>
              <a:buFont typeface="Arial"/>
              <a:buChar char="•"/>
            </a:pPr>
            <a:r>
              <a:rPr lang="en-US" sz="900">
                <a:latin typeface="Arial"/>
                <a:ea typeface="Arial"/>
                <a:cs typeface="Arial"/>
                <a:sym typeface="Arial"/>
              </a:rPr>
              <a:t>An object-oriented model aims at reflecting the world we experience in reality. Thus, the objects themselves often correspond to phenomena in the real world that the system is to handle. For example, an object can be an invoice in a business system or an employee in a payroll system. </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Object technology can help a company change its systems almost as fast as the company itself changes. </a:t>
            </a:r>
            <a:endParaRPr/>
          </a:p>
          <a:p>
            <a:pPr indent="-110590" lvl="0" marL="110590" rtl="0" algn="l">
              <a:spcBef>
                <a:spcPts val="270"/>
              </a:spcBef>
              <a:spcAft>
                <a:spcPts val="0"/>
              </a:spcAft>
              <a:buNone/>
            </a:pPr>
            <a:r>
              <a:t/>
            </a:r>
            <a:endParaRPr sz="9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2:notes"/>
          <p:cNvSpPr/>
          <p:nvPr>
            <p:ph idx="2" type="sldImg"/>
          </p:nvPr>
        </p:nvSpPr>
        <p:spPr>
          <a:xfrm>
            <a:off x="1227225" y="727461"/>
            <a:ext cx="4849740" cy="358070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 name="Google Shape;190;p12:notes"/>
          <p:cNvSpPr txBox="1"/>
          <p:nvPr>
            <p:ph idx="1" type="body"/>
          </p:nvPr>
        </p:nvSpPr>
        <p:spPr>
          <a:xfrm>
            <a:off x="973667" y="4554538"/>
            <a:ext cx="5355167"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3:notes"/>
          <p:cNvSpPr/>
          <p:nvPr>
            <p:ph idx="2" type="sldImg"/>
          </p:nvPr>
        </p:nvSpPr>
        <p:spPr>
          <a:xfrm>
            <a:off x="1263650" y="727075"/>
            <a:ext cx="4776788" cy="3581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5" name="Google Shape;195;p13:notes"/>
          <p:cNvSpPr txBox="1"/>
          <p:nvPr>
            <p:ph idx="1" type="body"/>
          </p:nvPr>
        </p:nvSpPr>
        <p:spPr>
          <a:xfrm>
            <a:off x="973667" y="4554538"/>
            <a:ext cx="5355167"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4:notes"/>
          <p:cNvSpPr/>
          <p:nvPr>
            <p:ph idx="2" type="sldImg"/>
          </p:nvPr>
        </p:nvSpPr>
        <p:spPr>
          <a:xfrm>
            <a:off x="2643775" y="873953"/>
            <a:ext cx="4302052" cy="317785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 name="Google Shape;201;p14:notes"/>
          <p:cNvSpPr txBox="1"/>
          <p:nvPr>
            <p:ph idx="1" type="body"/>
          </p:nvPr>
        </p:nvSpPr>
        <p:spPr>
          <a:xfrm>
            <a:off x="2647157" y="4294849"/>
            <a:ext cx="4231056" cy="4216610"/>
          </a:xfrm>
          <a:prstGeom prst="rect">
            <a:avLst/>
          </a:prstGeom>
          <a:noFill/>
          <a:ln>
            <a:noFill/>
          </a:ln>
        </p:spPr>
        <p:txBody>
          <a:bodyPr anchorCtr="0" anchor="t" bIns="48575" lIns="97175" spcFirstLastPara="1" rIns="97175" wrap="square" tIns="48575">
            <a:noAutofit/>
          </a:bodyPr>
          <a:lstStyle/>
          <a:p>
            <a:pPr indent="-110590" lvl="0" marL="110590" rtl="0" algn="l">
              <a:spcBef>
                <a:spcPts val="0"/>
              </a:spcBef>
              <a:spcAft>
                <a:spcPts val="0"/>
              </a:spcAft>
              <a:buClr>
                <a:schemeClr val="dk1"/>
              </a:buClr>
              <a:buSzPts val="900"/>
              <a:buFont typeface="Arial"/>
              <a:buChar char="•"/>
            </a:pPr>
            <a:r>
              <a:rPr lang="en-US" sz="900">
                <a:latin typeface="Arial"/>
                <a:ea typeface="Arial"/>
                <a:cs typeface="Arial"/>
                <a:sym typeface="Arial"/>
              </a:rPr>
              <a:t>Objects allow the software developer to represent real-world concepts in their software design. These real-world concepts can represent a physical entity such as a person, truck, or space shuttle.  </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Objects can be concepts like a chemical process or algorithms. </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Object can even represent software entities like a linked list.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5:notes"/>
          <p:cNvSpPr txBox="1"/>
          <p:nvPr>
            <p:ph idx="10" type="dt"/>
          </p:nvPr>
        </p:nvSpPr>
        <p:spPr>
          <a:xfrm>
            <a:off x="1947863" y="0"/>
            <a:ext cx="3163887" cy="479425"/>
          </a:xfrm>
          <a:prstGeom prst="rect">
            <a:avLst/>
          </a:prstGeom>
          <a:noFill/>
          <a:ln>
            <a:noFill/>
          </a:ln>
        </p:spPr>
        <p:txBody>
          <a:bodyPr anchorCtr="0" anchor="t" bIns="0" lIns="20100" spcFirstLastPara="1" rIns="20100" wrap="square" tIns="0">
            <a:noAutofit/>
          </a:bodyPr>
          <a:lstStyle/>
          <a:p>
            <a:pPr indent="0" lvl="0" marL="0" rtl="0" algn="ctr">
              <a:spcBef>
                <a:spcPts val="0"/>
              </a:spcBef>
              <a:spcAft>
                <a:spcPts val="0"/>
              </a:spcAft>
              <a:buNone/>
            </a:pPr>
            <a:r>
              <a:rPr lang="en-US"/>
              <a:t>		</a:t>
            </a:r>
            <a:endParaRPr/>
          </a:p>
          <a:p>
            <a:pPr indent="0" lvl="0" marL="0" rtl="0" algn="ctr">
              <a:spcBef>
                <a:spcPts val="0"/>
              </a:spcBef>
              <a:spcAft>
                <a:spcPts val="0"/>
              </a:spcAft>
              <a:buNone/>
            </a:pPr>
            <a:r>
              <a:rPr i="0" lang="en-US"/>
              <a:t>Fast Track to Java</a:t>
            </a:r>
            <a:endParaRPr/>
          </a:p>
          <a:p>
            <a:pPr indent="0" lvl="0" marL="0" rtl="0" algn="ctr">
              <a:spcBef>
                <a:spcPts val="0"/>
              </a:spcBef>
              <a:spcAft>
                <a:spcPts val="0"/>
              </a:spcAft>
              <a:buNone/>
            </a:pPr>
            <a:r>
              <a:rPr lang="en-US"/>
              <a:t>Module 2:  Object-Oriented Programming </a:t>
            </a:r>
            <a:endParaRPr/>
          </a:p>
        </p:txBody>
      </p:sp>
      <p:sp>
        <p:nvSpPr>
          <p:cNvPr id="347" name="Google Shape;347;p15: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8" name="Google Shape;348;p15:notes"/>
          <p:cNvSpPr txBox="1"/>
          <p:nvPr>
            <p:ph idx="1" type="body"/>
          </p:nvPr>
        </p:nvSpPr>
        <p:spPr>
          <a:xfrm>
            <a:off x="973138" y="4554538"/>
            <a:ext cx="5356225"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rPr lang="en-US"/>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6:notes"/>
          <p:cNvSpPr txBox="1"/>
          <p:nvPr>
            <p:ph idx="10" type="dt"/>
          </p:nvPr>
        </p:nvSpPr>
        <p:spPr>
          <a:xfrm>
            <a:off x="1947863" y="0"/>
            <a:ext cx="3163887" cy="479425"/>
          </a:xfrm>
          <a:prstGeom prst="rect">
            <a:avLst/>
          </a:prstGeom>
          <a:noFill/>
          <a:ln>
            <a:noFill/>
          </a:ln>
        </p:spPr>
        <p:txBody>
          <a:bodyPr anchorCtr="0" anchor="t" bIns="0" lIns="20100" spcFirstLastPara="1" rIns="20100" wrap="square" tIns="0">
            <a:noAutofit/>
          </a:bodyPr>
          <a:lstStyle/>
          <a:p>
            <a:pPr indent="0" lvl="0" marL="0" rtl="0" algn="ctr">
              <a:spcBef>
                <a:spcPts val="0"/>
              </a:spcBef>
              <a:spcAft>
                <a:spcPts val="0"/>
              </a:spcAft>
              <a:buNone/>
            </a:pPr>
            <a:r>
              <a:rPr lang="en-US"/>
              <a:t>		</a:t>
            </a:r>
            <a:endParaRPr/>
          </a:p>
          <a:p>
            <a:pPr indent="0" lvl="0" marL="0" rtl="0" algn="ctr">
              <a:spcBef>
                <a:spcPts val="0"/>
              </a:spcBef>
              <a:spcAft>
                <a:spcPts val="0"/>
              </a:spcAft>
              <a:buNone/>
            </a:pPr>
            <a:r>
              <a:rPr i="0" lang="en-US"/>
              <a:t>Fast Track to Java</a:t>
            </a:r>
            <a:endParaRPr/>
          </a:p>
          <a:p>
            <a:pPr indent="0" lvl="0" marL="0" rtl="0" algn="ctr">
              <a:spcBef>
                <a:spcPts val="0"/>
              </a:spcBef>
              <a:spcAft>
                <a:spcPts val="0"/>
              </a:spcAft>
              <a:buNone/>
            </a:pPr>
            <a:r>
              <a:rPr lang="en-US"/>
              <a:t>Module 2:  Object-Oriented Programming </a:t>
            </a:r>
            <a:endParaRPr/>
          </a:p>
        </p:txBody>
      </p:sp>
      <p:sp>
        <p:nvSpPr>
          <p:cNvPr id="354" name="Google Shape;354;p16:notes"/>
          <p:cNvSpPr txBox="1"/>
          <p:nvPr/>
        </p:nvSpPr>
        <p:spPr>
          <a:xfrm>
            <a:off x="1295400" y="4876800"/>
            <a:ext cx="4876800" cy="41306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000">
              <a:solidFill>
                <a:schemeClr val="dk1"/>
              </a:solidFill>
              <a:latin typeface="Arial Narrow"/>
              <a:ea typeface="Arial Narrow"/>
              <a:cs typeface="Arial Narrow"/>
              <a:sym typeface="Arial Narrow"/>
            </a:endParaRPr>
          </a:p>
          <a:p>
            <a:pPr indent="0" lvl="0" marL="0" marR="0" rtl="0" algn="l">
              <a:spcBef>
                <a:spcPts val="500"/>
              </a:spcBef>
              <a:spcAft>
                <a:spcPts val="0"/>
              </a:spcAft>
              <a:buNone/>
            </a:pPr>
            <a:r>
              <a:t/>
            </a:r>
            <a:endParaRPr sz="1000">
              <a:solidFill>
                <a:schemeClr val="dk1"/>
              </a:solidFill>
              <a:latin typeface="Arial Narrow"/>
              <a:ea typeface="Arial Narrow"/>
              <a:cs typeface="Arial Narrow"/>
              <a:sym typeface="Arial Narrow"/>
            </a:endParaRPr>
          </a:p>
          <a:p>
            <a:pPr indent="0" lvl="0" marL="0" marR="0" rtl="0" algn="l">
              <a:spcBef>
                <a:spcPts val="500"/>
              </a:spcBef>
              <a:spcAft>
                <a:spcPts val="0"/>
              </a:spcAft>
              <a:buNone/>
            </a:pPr>
            <a:r>
              <a:t/>
            </a:r>
            <a:endParaRPr sz="1000">
              <a:solidFill>
                <a:schemeClr val="dk1"/>
              </a:solidFill>
              <a:latin typeface="Arial Narrow"/>
              <a:ea typeface="Arial Narrow"/>
              <a:cs typeface="Arial Narrow"/>
              <a:sym typeface="Arial Narrow"/>
            </a:endParaRPr>
          </a:p>
          <a:p>
            <a:pPr indent="0" lvl="0" marL="0" marR="0" rtl="0" algn="l">
              <a:spcBef>
                <a:spcPts val="500"/>
              </a:spcBef>
              <a:spcAft>
                <a:spcPts val="0"/>
              </a:spcAft>
              <a:buNone/>
            </a:pPr>
            <a:r>
              <a:t/>
            </a:r>
            <a:endParaRPr sz="1000">
              <a:solidFill>
                <a:schemeClr val="dk1"/>
              </a:solidFill>
              <a:latin typeface="Arial Narrow"/>
              <a:ea typeface="Arial Narrow"/>
              <a:cs typeface="Arial Narrow"/>
              <a:sym typeface="Arial Narrow"/>
            </a:endParaRPr>
          </a:p>
          <a:p>
            <a:pPr indent="0" lvl="0" marL="0" marR="0" rtl="0" algn="l">
              <a:spcBef>
                <a:spcPts val="500"/>
              </a:spcBef>
              <a:spcAft>
                <a:spcPts val="0"/>
              </a:spcAft>
              <a:buNone/>
            </a:pPr>
            <a:r>
              <a:t/>
            </a:r>
            <a:endParaRPr sz="1000">
              <a:solidFill>
                <a:schemeClr val="dk1"/>
              </a:solidFill>
              <a:latin typeface="Arial Narrow"/>
              <a:ea typeface="Arial Narrow"/>
              <a:cs typeface="Arial Narrow"/>
              <a:sym typeface="Arial Narrow"/>
            </a:endParaRPr>
          </a:p>
          <a:p>
            <a:pPr indent="0" lvl="0" marL="0" marR="0" rtl="0" algn="l">
              <a:spcBef>
                <a:spcPts val="500"/>
              </a:spcBef>
              <a:spcAft>
                <a:spcPts val="0"/>
              </a:spcAft>
              <a:buNone/>
            </a:pPr>
            <a:r>
              <a:t/>
            </a:r>
            <a:endParaRPr sz="1000">
              <a:solidFill>
                <a:schemeClr val="dk1"/>
              </a:solidFill>
              <a:latin typeface="Arial Narrow"/>
              <a:ea typeface="Arial Narrow"/>
              <a:cs typeface="Arial Narrow"/>
              <a:sym typeface="Arial Narrow"/>
            </a:endParaRPr>
          </a:p>
          <a:p>
            <a:pPr indent="0" lvl="0" marL="0" marR="0" rtl="0" algn="l">
              <a:spcBef>
                <a:spcPts val="500"/>
              </a:spcBef>
              <a:spcAft>
                <a:spcPts val="0"/>
              </a:spcAft>
              <a:buNone/>
            </a:pPr>
            <a:r>
              <a:t/>
            </a:r>
            <a:endParaRPr sz="1000">
              <a:solidFill>
                <a:schemeClr val="dk1"/>
              </a:solidFill>
              <a:latin typeface="Arial Narrow"/>
              <a:ea typeface="Arial Narrow"/>
              <a:cs typeface="Arial Narrow"/>
              <a:sym typeface="Arial Narrow"/>
            </a:endParaRPr>
          </a:p>
          <a:p>
            <a:pPr indent="0" lvl="0" marL="0" marR="0" rtl="0" algn="l">
              <a:spcBef>
                <a:spcPts val="500"/>
              </a:spcBef>
              <a:spcAft>
                <a:spcPts val="0"/>
              </a:spcAft>
              <a:buNone/>
            </a:pPr>
            <a:r>
              <a:t/>
            </a:r>
            <a:endParaRPr sz="1000">
              <a:solidFill>
                <a:schemeClr val="dk1"/>
              </a:solidFill>
              <a:latin typeface="Arial Narrow"/>
              <a:ea typeface="Arial Narrow"/>
              <a:cs typeface="Arial Narrow"/>
              <a:sym typeface="Arial Narrow"/>
            </a:endParaRPr>
          </a:p>
          <a:p>
            <a:pPr indent="0" lvl="0" marL="0" marR="0" rtl="0" algn="l">
              <a:spcBef>
                <a:spcPts val="500"/>
              </a:spcBef>
              <a:spcAft>
                <a:spcPts val="0"/>
              </a:spcAft>
              <a:buNone/>
            </a:pPr>
            <a:r>
              <a:t/>
            </a:r>
            <a:endParaRPr sz="1000">
              <a:solidFill>
                <a:schemeClr val="dk1"/>
              </a:solidFill>
              <a:latin typeface="Arial Narrow"/>
              <a:ea typeface="Arial Narrow"/>
              <a:cs typeface="Arial Narrow"/>
              <a:sym typeface="Arial Narrow"/>
            </a:endParaRPr>
          </a:p>
          <a:p>
            <a:pPr indent="0" lvl="0" marL="0" marR="0" rtl="0" algn="l">
              <a:spcBef>
                <a:spcPts val="500"/>
              </a:spcBef>
              <a:spcAft>
                <a:spcPts val="0"/>
              </a:spcAft>
              <a:buNone/>
            </a:pPr>
            <a:r>
              <a:t/>
            </a:r>
            <a:endParaRPr sz="1000">
              <a:solidFill>
                <a:schemeClr val="dk1"/>
              </a:solidFill>
              <a:latin typeface="Arial Narrow"/>
              <a:ea typeface="Arial Narrow"/>
              <a:cs typeface="Arial Narrow"/>
              <a:sym typeface="Arial Narrow"/>
            </a:endParaRPr>
          </a:p>
          <a:p>
            <a:pPr indent="0" lvl="0" marL="0" marR="0" rtl="0" algn="l">
              <a:spcBef>
                <a:spcPts val="500"/>
              </a:spcBef>
              <a:spcAft>
                <a:spcPts val="0"/>
              </a:spcAft>
              <a:buNone/>
            </a:pPr>
            <a:r>
              <a:t/>
            </a:r>
            <a:endParaRPr sz="1000">
              <a:solidFill>
                <a:schemeClr val="dk1"/>
              </a:solidFill>
              <a:latin typeface="Arial Narrow"/>
              <a:ea typeface="Arial Narrow"/>
              <a:cs typeface="Arial Narrow"/>
              <a:sym typeface="Arial Narrow"/>
            </a:endParaRPr>
          </a:p>
          <a:p>
            <a:pPr indent="0" lvl="0" marL="0" marR="0" rtl="0" algn="l">
              <a:spcBef>
                <a:spcPts val="500"/>
              </a:spcBef>
              <a:spcAft>
                <a:spcPts val="0"/>
              </a:spcAft>
              <a:buNone/>
            </a:pPr>
            <a:r>
              <a:t/>
            </a:r>
            <a:endParaRPr sz="1000">
              <a:solidFill>
                <a:schemeClr val="dk1"/>
              </a:solidFill>
              <a:latin typeface="Arial Narrow"/>
              <a:ea typeface="Arial Narrow"/>
              <a:cs typeface="Arial Narrow"/>
              <a:sym typeface="Arial Narrow"/>
            </a:endParaRPr>
          </a:p>
          <a:p>
            <a:pPr indent="0" lvl="0" marL="0" marR="0" rtl="0" algn="l">
              <a:spcBef>
                <a:spcPts val="500"/>
              </a:spcBef>
              <a:spcAft>
                <a:spcPts val="0"/>
              </a:spcAft>
              <a:buNone/>
            </a:pPr>
            <a:r>
              <a:t/>
            </a:r>
            <a:endParaRPr sz="1000">
              <a:solidFill>
                <a:schemeClr val="dk1"/>
              </a:solidFill>
              <a:latin typeface="Arial Narrow"/>
              <a:ea typeface="Arial Narrow"/>
              <a:cs typeface="Arial Narrow"/>
              <a:sym typeface="Arial Narrow"/>
            </a:endParaRPr>
          </a:p>
          <a:p>
            <a:pPr indent="0" lvl="0" marL="0" marR="0" rtl="0" algn="l">
              <a:spcBef>
                <a:spcPts val="500"/>
              </a:spcBef>
              <a:spcAft>
                <a:spcPts val="0"/>
              </a:spcAft>
              <a:buNone/>
            </a:pPr>
            <a:r>
              <a:t/>
            </a:r>
            <a:endParaRPr sz="1000">
              <a:solidFill>
                <a:schemeClr val="dk1"/>
              </a:solidFill>
              <a:latin typeface="Arial Narrow"/>
              <a:ea typeface="Arial Narrow"/>
              <a:cs typeface="Arial Narrow"/>
              <a:sym typeface="Arial Narrow"/>
            </a:endParaRPr>
          </a:p>
          <a:p>
            <a:pPr indent="0" lvl="0" marL="0" marR="0" rtl="0" algn="l">
              <a:spcBef>
                <a:spcPts val="500"/>
              </a:spcBef>
              <a:spcAft>
                <a:spcPts val="0"/>
              </a:spcAft>
              <a:buNone/>
            </a:pPr>
            <a:r>
              <a:t/>
            </a:r>
            <a:endParaRPr sz="1000">
              <a:solidFill>
                <a:schemeClr val="dk1"/>
              </a:solidFill>
              <a:latin typeface="Arial Narrow"/>
              <a:ea typeface="Arial Narrow"/>
              <a:cs typeface="Arial Narrow"/>
              <a:sym typeface="Arial Narrow"/>
            </a:endParaRPr>
          </a:p>
          <a:p>
            <a:pPr indent="0" lvl="0" marL="0" marR="0" rtl="0" algn="l">
              <a:spcBef>
                <a:spcPts val="500"/>
              </a:spcBef>
              <a:spcAft>
                <a:spcPts val="0"/>
              </a:spcAft>
              <a:buNone/>
            </a:pPr>
            <a:r>
              <a:t/>
            </a:r>
            <a:endParaRPr sz="1000">
              <a:solidFill>
                <a:schemeClr val="dk1"/>
              </a:solidFill>
              <a:latin typeface="Arial Narrow"/>
              <a:ea typeface="Arial Narrow"/>
              <a:cs typeface="Arial Narrow"/>
              <a:sym typeface="Arial Narrow"/>
            </a:endParaRPr>
          </a:p>
          <a:p>
            <a:pPr indent="0" lvl="0" marL="0" marR="0" rtl="0" algn="l">
              <a:spcBef>
                <a:spcPts val="500"/>
              </a:spcBef>
              <a:spcAft>
                <a:spcPts val="0"/>
              </a:spcAft>
              <a:buNone/>
            </a:pPr>
            <a:r>
              <a:t/>
            </a:r>
            <a:endParaRPr sz="1000">
              <a:solidFill>
                <a:schemeClr val="dk1"/>
              </a:solidFill>
              <a:latin typeface="Arial Narrow"/>
              <a:ea typeface="Arial Narrow"/>
              <a:cs typeface="Arial Narrow"/>
              <a:sym typeface="Arial Narrow"/>
            </a:endParaRPr>
          </a:p>
          <a:p>
            <a:pPr indent="0" lvl="0" marL="0" marR="0" rtl="0" algn="l">
              <a:spcBef>
                <a:spcPts val="500"/>
              </a:spcBef>
              <a:spcAft>
                <a:spcPts val="0"/>
              </a:spcAft>
              <a:buNone/>
            </a:pPr>
            <a:r>
              <a:t/>
            </a:r>
            <a:endParaRPr sz="1000">
              <a:solidFill>
                <a:schemeClr val="dk1"/>
              </a:solidFill>
              <a:latin typeface="Arial Narrow"/>
              <a:ea typeface="Arial Narrow"/>
              <a:cs typeface="Arial Narrow"/>
              <a:sym typeface="Arial Narrow"/>
            </a:endParaRPr>
          </a:p>
        </p:txBody>
      </p:sp>
      <p:sp>
        <p:nvSpPr>
          <p:cNvPr id="355" name="Google Shape;355;p16: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6" name="Google Shape;356;p16:notes"/>
          <p:cNvSpPr txBox="1"/>
          <p:nvPr>
            <p:ph idx="1" type="body"/>
          </p:nvPr>
        </p:nvSpPr>
        <p:spPr>
          <a:xfrm>
            <a:off x="973138" y="4554538"/>
            <a:ext cx="5356225"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7:notes"/>
          <p:cNvSpPr/>
          <p:nvPr>
            <p:ph idx="2" type="sldImg"/>
          </p:nvPr>
        </p:nvSpPr>
        <p:spPr>
          <a:xfrm>
            <a:off x="2657475" y="871538"/>
            <a:ext cx="4237038" cy="31781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2" name="Google Shape;362;p17:notes"/>
          <p:cNvSpPr txBox="1"/>
          <p:nvPr>
            <p:ph idx="1" type="body"/>
          </p:nvPr>
        </p:nvSpPr>
        <p:spPr>
          <a:xfrm>
            <a:off x="2647157" y="4294849"/>
            <a:ext cx="4231056" cy="4216610"/>
          </a:xfrm>
          <a:prstGeom prst="rect">
            <a:avLst/>
          </a:prstGeom>
          <a:noFill/>
          <a:ln>
            <a:noFill/>
          </a:ln>
        </p:spPr>
        <p:txBody>
          <a:bodyPr anchorCtr="0" anchor="t" bIns="48575" lIns="97175" spcFirstLastPara="1" rIns="97175" wrap="square" tIns="48575">
            <a:noAutofit/>
          </a:bodyPr>
          <a:lstStyle/>
          <a:p>
            <a:pPr indent="-110590" lvl="0" marL="110590" rtl="0" algn="l">
              <a:spcBef>
                <a:spcPts val="0"/>
              </a:spcBef>
              <a:spcAft>
                <a:spcPts val="0"/>
              </a:spcAft>
              <a:buClr>
                <a:schemeClr val="dk1"/>
              </a:buClr>
              <a:buSzPts val="900"/>
              <a:buFont typeface="Arial"/>
              <a:buChar char="•"/>
            </a:pPr>
            <a:r>
              <a:rPr lang="en-US" sz="900">
                <a:latin typeface="Arial"/>
                <a:ea typeface="Arial"/>
                <a:cs typeface="Arial"/>
                <a:sym typeface="Arial"/>
              </a:rPr>
              <a:t>An </a:t>
            </a:r>
            <a:r>
              <a:rPr b="1" lang="en-US" sz="900">
                <a:latin typeface="Arial"/>
                <a:ea typeface="Arial"/>
                <a:cs typeface="Arial"/>
                <a:sym typeface="Arial"/>
              </a:rPr>
              <a:t>object</a:t>
            </a:r>
            <a:r>
              <a:rPr lang="en-US" sz="900">
                <a:latin typeface="Arial"/>
                <a:ea typeface="Arial"/>
                <a:cs typeface="Arial"/>
                <a:sym typeface="Arial"/>
              </a:rPr>
              <a:t> is an entity that has a well-defined boundary. That is, the purpose of the object should be clear. </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An object has two key components: attributes and operations.  </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Attributes represent an object’s state, and operations represent the behavior of the object.  </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Object behavior and state are discussed in the next few slides.</a:t>
            </a:r>
            <a:endParaRPr/>
          </a:p>
          <a:p>
            <a:pPr indent="-110590" lvl="0" marL="110590" rtl="0" algn="l">
              <a:spcBef>
                <a:spcPts val="270"/>
              </a:spcBef>
              <a:spcAft>
                <a:spcPts val="0"/>
              </a:spcAft>
              <a:buNone/>
            </a:pPr>
            <a:r>
              <a:t/>
            </a:r>
            <a:endParaRPr sz="900">
              <a:latin typeface="Arial"/>
              <a:ea typeface="Arial"/>
              <a:cs typeface="Arial"/>
              <a:sym typeface="Arial"/>
            </a:endParaRPr>
          </a:p>
        </p:txBody>
      </p:sp>
      <p:sp>
        <p:nvSpPr>
          <p:cNvPr id="363" name="Google Shape;363;p17:notes"/>
          <p:cNvSpPr txBox="1"/>
          <p:nvPr/>
        </p:nvSpPr>
        <p:spPr>
          <a:xfrm>
            <a:off x="605161" y="1261820"/>
            <a:ext cx="1845910" cy="7159747"/>
          </a:xfrm>
          <a:prstGeom prst="rect">
            <a:avLst/>
          </a:prstGeom>
          <a:noFill/>
          <a:ln>
            <a:noFill/>
          </a:ln>
        </p:spPr>
        <p:txBody>
          <a:bodyPr anchorCtr="0" anchor="t" bIns="56175" lIns="112350" spcFirstLastPara="1" rIns="112350" wrap="square" tIns="56175">
            <a:noAutofit/>
          </a:bodyPr>
          <a:lstStyle/>
          <a:p>
            <a:pPr indent="0" lvl="0" marL="0" marR="0" rtl="0" algn="ctr">
              <a:lnSpc>
                <a:spcPct val="87000"/>
              </a:lnSpc>
              <a:spcBef>
                <a:spcPts val="0"/>
              </a:spcBef>
              <a:spcAft>
                <a:spcPts val="0"/>
              </a:spcAft>
              <a:buNone/>
            </a:pPr>
            <a:r>
              <a:rPr lang="en-US" sz="1100">
                <a:solidFill>
                  <a:schemeClr val="dk1"/>
                </a:solidFill>
                <a:latin typeface="Arial"/>
                <a:ea typeface="Arial"/>
                <a:cs typeface="Arial"/>
                <a:sym typeface="Arial"/>
              </a:rPr>
              <a:t>Take a moment to explain the graphic on this slide.  </a:t>
            </a:r>
            <a:endParaRPr/>
          </a:p>
          <a:p>
            <a:pPr indent="0" lvl="0" marL="0" marR="0" rtl="0" algn="ctr">
              <a:lnSpc>
                <a:spcPct val="87000"/>
              </a:lnSpc>
              <a:spcBef>
                <a:spcPts val="440"/>
              </a:spcBef>
              <a:spcAft>
                <a:spcPts val="0"/>
              </a:spcAft>
              <a:buNone/>
            </a:pPr>
            <a:r>
              <a:rPr lang="en-US" sz="1100">
                <a:solidFill>
                  <a:schemeClr val="dk1"/>
                </a:solidFill>
                <a:latin typeface="Arial"/>
                <a:ea typeface="Arial"/>
                <a:cs typeface="Arial"/>
                <a:sym typeface="Arial"/>
              </a:rPr>
              <a:t>Attributes are documented on the inside of the doughnut. </a:t>
            </a:r>
            <a:endParaRPr/>
          </a:p>
          <a:p>
            <a:pPr indent="0" lvl="0" marL="0" marR="0" rtl="0" algn="ctr">
              <a:lnSpc>
                <a:spcPct val="87000"/>
              </a:lnSpc>
              <a:spcBef>
                <a:spcPts val="440"/>
              </a:spcBef>
              <a:spcAft>
                <a:spcPts val="0"/>
              </a:spcAft>
              <a:buNone/>
            </a:pPr>
            <a:r>
              <a:rPr lang="en-US" sz="1100">
                <a:solidFill>
                  <a:schemeClr val="dk1"/>
                </a:solidFill>
                <a:latin typeface="Arial"/>
                <a:ea typeface="Arial"/>
                <a:cs typeface="Arial"/>
                <a:sym typeface="Arial"/>
              </a:rPr>
              <a:t>Operations are documented on the borders, which will become clear to the student as we discuss topics like encapsulation.</a:t>
            </a:r>
            <a:endParaRPr/>
          </a:p>
          <a:p>
            <a:pPr indent="0" lvl="0" marL="0" marR="0" rtl="0" algn="ctr">
              <a:lnSpc>
                <a:spcPct val="87000"/>
              </a:lnSpc>
              <a:spcBef>
                <a:spcPts val="440"/>
              </a:spcBef>
              <a:spcAft>
                <a:spcPts val="0"/>
              </a:spcAft>
              <a:buNone/>
            </a:pPr>
            <a:r>
              <a:rPr lang="en-US" sz="1100">
                <a:solidFill>
                  <a:schemeClr val="dk1"/>
                </a:solidFill>
                <a:latin typeface="Arial"/>
                <a:ea typeface="Arial"/>
                <a:cs typeface="Arial"/>
                <a:sym typeface="Arial"/>
              </a:rPr>
              <a:t>Note that the doughnut is not part of the UML notation. UML notation will be discussed later.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8:notes"/>
          <p:cNvSpPr/>
          <p:nvPr>
            <p:ph idx="2" type="sldImg"/>
          </p:nvPr>
        </p:nvSpPr>
        <p:spPr>
          <a:xfrm>
            <a:off x="2623491" y="872287"/>
            <a:ext cx="4303742" cy="3177856"/>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5" name="Google Shape;375;p18:notes"/>
          <p:cNvSpPr txBox="1"/>
          <p:nvPr>
            <p:ph idx="1" type="body"/>
          </p:nvPr>
        </p:nvSpPr>
        <p:spPr>
          <a:xfrm>
            <a:off x="2647157" y="4294849"/>
            <a:ext cx="4231056" cy="4216610"/>
          </a:xfrm>
          <a:prstGeom prst="rect">
            <a:avLst/>
          </a:prstGeom>
          <a:noFill/>
          <a:ln>
            <a:noFill/>
          </a:ln>
        </p:spPr>
        <p:txBody>
          <a:bodyPr anchorCtr="0" anchor="t" bIns="48575" lIns="97175" spcFirstLastPara="1" rIns="97175" wrap="square" tIns="48575">
            <a:noAutofit/>
          </a:bodyPr>
          <a:lstStyle/>
          <a:p>
            <a:pPr indent="-110590" lvl="0" marL="110590" rtl="0" algn="l">
              <a:spcBef>
                <a:spcPts val="0"/>
              </a:spcBef>
              <a:spcAft>
                <a:spcPts val="0"/>
              </a:spcAft>
              <a:buClr>
                <a:schemeClr val="dk1"/>
              </a:buClr>
              <a:buSzPts val="900"/>
              <a:buFont typeface="Arial"/>
              <a:buChar char="•"/>
            </a:pPr>
            <a:r>
              <a:rPr lang="en-US" sz="900">
                <a:latin typeface="Arial"/>
                <a:ea typeface="Arial"/>
                <a:cs typeface="Arial"/>
                <a:sym typeface="Arial"/>
              </a:rPr>
              <a:t>The </a:t>
            </a:r>
            <a:r>
              <a:rPr b="1" lang="en-US" sz="900">
                <a:latin typeface="Arial"/>
                <a:ea typeface="Arial"/>
                <a:cs typeface="Arial"/>
                <a:sym typeface="Arial"/>
              </a:rPr>
              <a:t>state </a:t>
            </a:r>
            <a:r>
              <a:rPr lang="en-US" sz="900">
                <a:latin typeface="Arial"/>
                <a:ea typeface="Arial"/>
                <a:cs typeface="Arial"/>
                <a:sym typeface="Arial"/>
              </a:rPr>
              <a:t>of an object is one of the possible conditions that an object may exist in, and it normally changes over time. </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The state of an object is usually implemented by a set of properties called attributes, along with the values of the properties and the links the object may have with other objects.</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State is not defined by a “state” attribute or set of attributes. Instead, state is defined by the total of an object’s attributes and links. For example, if Professor Clark’s status changed from Tenured to Retired, the state of the Professor Clark object will change. </a:t>
            </a:r>
            <a:endParaRPr/>
          </a:p>
          <a:p>
            <a:pPr indent="-110590" lvl="0" marL="110590" rtl="0" algn="l">
              <a:spcBef>
                <a:spcPts val="270"/>
              </a:spcBef>
              <a:spcAft>
                <a:spcPts val="0"/>
              </a:spcAft>
              <a:buNone/>
            </a:pPr>
            <a:r>
              <a:t/>
            </a:r>
            <a:endParaRPr sz="900">
              <a:latin typeface="Arial"/>
              <a:ea typeface="Arial"/>
              <a:cs typeface="Arial"/>
              <a:sym typeface="Arial"/>
            </a:endParaRPr>
          </a:p>
        </p:txBody>
      </p:sp>
      <p:sp>
        <p:nvSpPr>
          <p:cNvPr id="376" name="Google Shape;376;p18:notes"/>
          <p:cNvSpPr txBox="1"/>
          <p:nvPr/>
        </p:nvSpPr>
        <p:spPr>
          <a:xfrm>
            <a:off x="605161" y="1261820"/>
            <a:ext cx="1845910" cy="7159747"/>
          </a:xfrm>
          <a:prstGeom prst="rect">
            <a:avLst/>
          </a:prstGeom>
          <a:noFill/>
          <a:ln>
            <a:noFill/>
          </a:ln>
        </p:spPr>
        <p:txBody>
          <a:bodyPr anchorCtr="0" anchor="t" bIns="56175" lIns="112350" spcFirstLastPara="1" rIns="112350" wrap="square" tIns="56175">
            <a:noAutofit/>
          </a:bodyPr>
          <a:lstStyle/>
          <a:p>
            <a:pPr indent="0" lvl="0" marL="0" marR="0" rtl="0" algn="ctr">
              <a:lnSpc>
                <a:spcPct val="87000"/>
              </a:lnSpc>
              <a:spcBef>
                <a:spcPts val="0"/>
              </a:spcBef>
              <a:spcAft>
                <a:spcPts val="0"/>
              </a:spcAft>
              <a:buNone/>
            </a:pPr>
            <a:r>
              <a:rPr lang="en-US" sz="1100">
                <a:solidFill>
                  <a:schemeClr val="dk1"/>
                </a:solidFill>
                <a:latin typeface="Arial"/>
                <a:ea typeface="Arial"/>
                <a:cs typeface="Arial"/>
                <a:sym typeface="Arial"/>
              </a:rPr>
              <a:t>Provide some supplemental state exercises to ensure that the class understands the concept of state.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9:notes"/>
          <p:cNvSpPr/>
          <p:nvPr>
            <p:ph idx="2" type="sldImg"/>
          </p:nvPr>
        </p:nvSpPr>
        <p:spPr>
          <a:xfrm>
            <a:off x="2623491" y="872287"/>
            <a:ext cx="4303742" cy="3177856"/>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7" name="Google Shape;447;p19:notes"/>
          <p:cNvSpPr txBox="1"/>
          <p:nvPr>
            <p:ph idx="1" type="body"/>
          </p:nvPr>
        </p:nvSpPr>
        <p:spPr>
          <a:xfrm>
            <a:off x="2647157" y="4294849"/>
            <a:ext cx="4231056" cy="4216610"/>
          </a:xfrm>
          <a:prstGeom prst="rect">
            <a:avLst/>
          </a:prstGeom>
          <a:noFill/>
          <a:ln>
            <a:noFill/>
          </a:ln>
        </p:spPr>
        <p:txBody>
          <a:bodyPr anchorCtr="0" anchor="t" bIns="48575" lIns="97175" spcFirstLastPara="1" rIns="97175" wrap="square" tIns="48575">
            <a:noAutofit/>
          </a:bodyPr>
          <a:lstStyle/>
          <a:p>
            <a:pPr indent="-110590" lvl="0" marL="110590" rtl="0" algn="l">
              <a:spcBef>
                <a:spcPts val="0"/>
              </a:spcBef>
              <a:spcAft>
                <a:spcPts val="0"/>
              </a:spcAft>
              <a:buClr>
                <a:schemeClr val="dk1"/>
              </a:buClr>
              <a:buSzPts val="900"/>
              <a:buFont typeface="Arial"/>
              <a:buChar char="•"/>
            </a:pPr>
            <a:r>
              <a:rPr lang="en-US" sz="900">
                <a:latin typeface="Arial"/>
                <a:ea typeface="Arial"/>
                <a:cs typeface="Arial"/>
                <a:sym typeface="Arial"/>
              </a:rPr>
              <a:t>The second characteristic of an object is that it has </a:t>
            </a:r>
            <a:r>
              <a:rPr b="1" lang="en-US" sz="900">
                <a:latin typeface="Arial"/>
                <a:ea typeface="Arial"/>
                <a:cs typeface="Arial"/>
                <a:sym typeface="Arial"/>
              </a:rPr>
              <a:t>behavior</a:t>
            </a:r>
            <a:r>
              <a:rPr lang="en-US" sz="900">
                <a:latin typeface="Arial"/>
                <a:ea typeface="Arial"/>
                <a:cs typeface="Arial"/>
                <a:sym typeface="Arial"/>
              </a:rPr>
              <a:t>. Objects are intended to mirror the concepts that they are modeled after, including behavior.  </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Behavior determines how an object acts and reacts to requests from other objects.  </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Object behavior is represented by the operations that the object can perform. For example, Professor Clark can choose to take a sabbatical once every five years. The Professor Clark object represents this behavior through the TakeSabbatical() operation.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
        <p:nvSpPr>
          <p:cNvPr id="111" name="Google Shape;111;p2: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0:notes"/>
          <p:cNvSpPr/>
          <p:nvPr>
            <p:ph idx="2" type="sldImg"/>
          </p:nvPr>
        </p:nvSpPr>
        <p:spPr>
          <a:xfrm>
            <a:off x="2657475" y="871538"/>
            <a:ext cx="4237038" cy="31781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1" name="Google Shape;521;p20:notes"/>
          <p:cNvSpPr txBox="1"/>
          <p:nvPr>
            <p:ph idx="1" type="body"/>
          </p:nvPr>
        </p:nvSpPr>
        <p:spPr>
          <a:xfrm>
            <a:off x="2647157" y="4294849"/>
            <a:ext cx="4231056" cy="4216610"/>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rPr lang="en-US" sz="900">
                <a:latin typeface="Arial"/>
                <a:ea typeface="Arial"/>
                <a:cs typeface="Arial"/>
                <a:sym typeface="Arial"/>
              </a:rPr>
              <a:t>In the real world, two people can share the same characteristics: name, birth date, job description. Yet, there is no doubt that they are two individuals with a unique </a:t>
            </a:r>
            <a:r>
              <a:rPr b="1" lang="en-US" sz="900">
                <a:latin typeface="Arial"/>
                <a:ea typeface="Arial"/>
                <a:cs typeface="Arial"/>
                <a:sym typeface="Arial"/>
              </a:rPr>
              <a:t>identity</a:t>
            </a:r>
            <a:r>
              <a:rPr lang="en-US" sz="900">
                <a:latin typeface="Arial"/>
                <a:ea typeface="Arial"/>
                <a:cs typeface="Arial"/>
                <a:sym typeface="Arial"/>
              </a:rPr>
              <a:t>. </a:t>
            </a:r>
            <a:endParaRPr/>
          </a:p>
          <a:p>
            <a:pPr indent="0" lvl="0" marL="0" rtl="0" algn="l">
              <a:spcBef>
                <a:spcPts val="270"/>
              </a:spcBef>
              <a:spcAft>
                <a:spcPts val="0"/>
              </a:spcAft>
              <a:buNone/>
            </a:pPr>
            <a:r>
              <a:rPr lang="en-US" sz="900">
                <a:latin typeface="Arial"/>
                <a:ea typeface="Arial"/>
                <a:cs typeface="Arial"/>
                <a:sym typeface="Arial"/>
              </a:rPr>
              <a:t>The same concept holds true for objects. Although two objects may share the same state (attributes and relationships), they are separate, independent objects with their own unique identity.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21:notes"/>
          <p:cNvSpPr/>
          <p:nvPr>
            <p:ph idx="2" type="sldImg"/>
          </p:nvPr>
        </p:nvSpPr>
        <p:spPr>
          <a:xfrm>
            <a:off x="2623491" y="873952"/>
            <a:ext cx="4300361" cy="3176191"/>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1" name="Google Shape;531;p21:notes"/>
          <p:cNvSpPr txBox="1"/>
          <p:nvPr>
            <p:ph idx="1" type="body"/>
          </p:nvPr>
        </p:nvSpPr>
        <p:spPr>
          <a:xfrm>
            <a:off x="2648847" y="4294849"/>
            <a:ext cx="4229365" cy="4216610"/>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rPr lang="en-US" sz="900">
                <a:latin typeface="Arial"/>
                <a:ea typeface="Arial"/>
                <a:cs typeface="Arial"/>
                <a:sym typeface="Arial"/>
              </a:rPr>
              <a:t>At this stage, we’ve discovered a number of different classes and defined these classes. However, our work has just begun. These objects need to realize the behavior specified in each use-case scenario. How is this done? The objects must collaborate together to bring about the desired behavior in the system.</a:t>
            </a:r>
            <a:endParaRPr/>
          </a:p>
          <a:p>
            <a:pPr indent="0" lvl="0" marL="0" rtl="0" algn="l">
              <a:spcBef>
                <a:spcPts val="270"/>
              </a:spcBef>
              <a:spcAft>
                <a:spcPts val="0"/>
              </a:spcAft>
              <a:buNone/>
            </a:pPr>
            <a:r>
              <a:rPr lang="en-US" sz="900">
                <a:latin typeface="Arial"/>
                <a:ea typeface="Arial"/>
                <a:cs typeface="Arial"/>
                <a:sym typeface="Arial"/>
              </a:rPr>
              <a:t>Is there a mechanism that will allow these objects to work together?  There is, and that mechanism is called a </a:t>
            </a:r>
            <a:r>
              <a:rPr b="1" lang="en-US" sz="900">
                <a:latin typeface="Arial"/>
                <a:ea typeface="Arial"/>
                <a:cs typeface="Arial"/>
                <a:sym typeface="Arial"/>
              </a:rPr>
              <a:t>message</a:t>
            </a:r>
            <a:r>
              <a:rPr lang="en-US" sz="900">
                <a:latin typeface="Arial"/>
                <a:ea typeface="Arial"/>
                <a:cs typeface="Arial"/>
                <a:sym typeface="Arial"/>
              </a:rPr>
              <a:t>.</a:t>
            </a:r>
            <a:endParaRPr/>
          </a:p>
        </p:txBody>
      </p:sp>
      <p:sp>
        <p:nvSpPr>
          <p:cNvPr id="532" name="Google Shape;532;p21:notes"/>
          <p:cNvSpPr txBox="1"/>
          <p:nvPr/>
        </p:nvSpPr>
        <p:spPr>
          <a:xfrm>
            <a:off x="606852" y="1263485"/>
            <a:ext cx="1844219" cy="7158082"/>
          </a:xfrm>
          <a:prstGeom prst="rect">
            <a:avLst/>
          </a:prstGeom>
          <a:noFill/>
          <a:ln>
            <a:noFill/>
          </a:ln>
        </p:spPr>
        <p:txBody>
          <a:bodyPr anchorCtr="0" anchor="t" bIns="56175" lIns="112350" spcFirstLastPara="1" rIns="112350" wrap="square" tIns="56175">
            <a:noAutofit/>
          </a:bodyPr>
          <a:lstStyle/>
          <a:p>
            <a:pPr indent="0" lvl="0" marL="0" marR="0" rtl="0" algn="ctr">
              <a:lnSpc>
                <a:spcPct val="87000"/>
              </a:lnSpc>
              <a:spcBef>
                <a:spcPts val="0"/>
              </a:spcBef>
              <a:spcAft>
                <a:spcPts val="0"/>
              </a:spcAft>
              <a:buNone/>
            </a:pPr>
            <a:r>
              <a:rPr lang="en-US" sz="1100">
                <a:solidFill>
                  <a:schemeClr val="dk1"/>
                </a:solidFill>
                <a:latin typeface="Arial"/>
                <a:ea typeface="Arial"/>
                <a:cs typeface="Arial"/>
                <a:sym typeface="Arial"/>
              </a:rPr>
              <a:t>We are working our way toward CRC cards. The goal of this slide is to make students aware that collaborations are a key part of a successful OO solution.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2:notes"/>
          <p:cNvSpPr txBox="1"/>
          <p:nvPr>
            <p:ph idx="10" type="dt"/>
          </p:nvPr>
        </p:nvSpPr>
        <p:spPr>
          <a:xfrm>
            <a:off x="1947863" y="0"/>
            <a:ext cx="3163887" cy="479425"/>
          </a:xfrm>
          <a:prstGeom prst="rect">
            <a:avLst/>
          </a:prstGeom>
          <a:noFill/>
          <a:ln>
            <a:noFill/>
          </a:ln>
        </p:spPr>
        <p:txBody>
          <a:bodyPr anchorCtr="0" anchor="t" bIns="0" lIns="20100" spcFirstLastPara="1" rIns="20100" wrap="square" tIns="0">
            <a:noAutofit/>
          </a:bodyPr>
          <a:lstStyle/>
          <a:p>
            <a:pPr indent="0" lvl="0" marL="0" rtl="0" algn="ctr">
              <a:spcBef>
                <a:spcPts val="0"/>
              </a:spcBef>
              <a:spcAft>
                <a:spcPts val="0"/>
              </a:spcAft>
              <a:buNone/>
            </a:pPr>
            <a:r>
              <a:rPr lang="en-US"/>
              <a:t>		</a:t>
            </a:r>
            <a:endParaRPr/>
          </a:p>
          <a:p>
            <a:pPr indent="0" lvl="0" marL="0" rtl="0" algn="ctr">
              <a:spcBef>
                <a:spcPts val="0"/>
              </a:spcBef>
              <a:spcAft>
                <a:spcPts val="0"/>
              </a:spcAft>
              <a:buNone/>
            </a:pPr>
            <a:r>
              <a:rPr i="0" lang="en-US"/>
              <a:t>Fast Track to Java</a:t>
            </a:r>
            <a:endParaRPr/>
          </a:p>
          <a:p>
            <a:pPr indent="0" lvl="0" marL="0" rtl="0" algn="ctr">
              <a:spcBef>
                <a:spcPts val="0"/>
              </a:spcBef>
              <a:spcAft>
                <a:spcPts val="0"/>
              </a:spcAft>
              <a:buNone/>
            </a:pPr>
            <a:r>
              <a:rPr lang="en-US"/>
              <a:t>Module 2:  Object-Oriented Programming </a:t>
            </a:r>
            <a:endParaRPr/>
          </a:p>
        </p:txBody>
      </p:sp>
      <p:sp>
        <p:nvSpPr>
          <p:cNvPr id="538" name="Google Shape;538;p22: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39" name="Google Shape;539;p22:notes"/>
          <p:cNvSpPr txBox="1"/>
          <p:nvPr>
            <p:ph idx="1" type="body"/>
          </p:nvPr>
        </p:nvSpPr>
        <p:spPr>
          <a:xfrm>
            <a:off x="973138" y="4554538"/>
            <a:ext cx="5356225" cy="4314825"/>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8575" lIns="97175" spcFirstLastPara="1" rIns="97175" wrap="square" tIns="48575">
            <a:noAutofit/>
          </a:bodyPr>
          <a:lstStyle/>
          <a:p>
            <a:pPr indent="0" lvl="0" marL="0" rtl="0" algn="l">
              <a:spcBef>
                <a:spcPts val="0"/>
              </a:spcBef>
              <a:spcAft>
                <a:spcPts val="0"/>
              </a:spcAft>
              <a:buNone/>
            </a:pPr>
            <a:r>
              <a:rPr lang="en-US"/>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3:notes"/>
          <p:cNvSpPr/>
          <p:nvPr>
            <p:ph idx="2" type="sldImg"/>
          </p:nvPr>
        </p:nvSpPr>
        <p:spPr>
          <a:xfrm>
            <a:off x="2623491" y="872287"/>
            <a:ext cx="4303742" cy="3177856"/>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7" name="Google Shape;567;p23:notes"/>
          <p:cNvSpPr txBox="1"/>
          <p:nvPr>
            <p:ph idx="1" type="body"/>
          </p:nvPr>
        </p:nvSpPr>
        <p:spPr>
          <a:xfrm>
            <a:off x="2647157" y="4294849"/>
            <a:ext cx="4231056" cy="4216610"/>
          </a:xfrm>
          <a:prstGeom prst="rect">
            <a:avLst/>
          </a:prstGeom>
          <a:noFill/>
          <a:ln>
            <a:noFill/>
          </a:ln>
        </p:spPr>
        <p:txBody>
          <a:bodyPr anchorCtr="0" anchor="t" bIns="48575" lIns="97175" spcFirstLastPara="1" rIns="97175" wrap="square" tIns="48575">
            <a:noAutofit/>
          </a:bodyPr>
          <a:lstStyle/>
          <a:p>
            <a:pPr indent="-110590" lvl="0" marL="110590" rtl="0" algn="l">
              <a:spcBef>
                <a:spcPts val="0"/>
              </a:spcBef>
              <a:spcAft>
                <a:spcPts val="0"/>
              </a:spcAft>
              <a:buNone/>
            </a:pPr>
            <a:r>
              <a:rPr lang="en-US" sz="900">
                <a:latin typeface="Arial"/>
                <a:ea typeface="Arial"/>
                <a:cs typeface="Arial"/>
                <a:sym typeface="Arial"/>
              </a:rPr>
              <a:t>A </a:t>
            </a:r>
            <a:r>
              <a:rPr b="1" lang="en-US" sz="900">
                <a:latin typeface="Arial"/>
                <a:ea typeface="Arial"/>
                <a:cs typeface="Arial"/>
                <a:sym typeface="Arial"/>
              </a:rPr>
              <a:t>Class</a:t>
            </a:r>
            <a:r>
              <a:rPr lang="en-US" sz="900">
                <a:latin typeface="Arial"/>
                <a:ea typeface="Arial"/>
                <a:cs typeface="Arial"/>
                <a:sym typeface="Arial"/>
              </a:rPr>
              <a:t> can be defined as:</a:t>
            </a:r>
            <a:endParaRPr/>
          </a:p>
          <a:p>
            <a:pPr indent="-110590" lvl="0" marL="110590" rtl="0" algn="l">
              <a:spcBef>
                <a:spcPts val="270"/>
              </a:spcBef>
              <a:spcAft>
                <a:spcPts val="0"/>
              </a:spcAft>
              <a:buNone/>
            </a:pPr>
            <a:r>
              <a:rPr lang="en-US" sz="900">
                <a:latin typeface="Arial"/>
                <a:ea typeface="Arial"/>
                <a:cs typeface="Arial"/>
                <a:sym typeface="Arial"/>
              </a:rPr>
              <a:t>	A description of a set of objects that share the same attributes, operations, relationships, and semantics. (</a:t>
            </a:r>
            <a:r>
              <a:rPr i="1" lang="en-US" sz="900">
                <a:latin typeface="Arial"/>
                <a:ea typeface="Arial"/>
                <a:cs typeface="Arial"/>
                <a:sym typeface="Arial"/>
              </a:rPr>
              <a:t>The Unified Modeling Language User Guide</a:t>
            </a:r>
            <a:r>
              <a:rPr lang="en-US" sz="900">
                <a:latin typeface="Arial"/>
                <a:ea typeface="Arial"/>
                <a:cs typeface="Arial"/>
                <a:sym typeface="Arial"/>
              </a:rPr>
              <a:t>, Booch, 1999)</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There are many objects identified for any domain. </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Recognizing the commonalties among the objects and defining classes helps us deal with the potential complexity. </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The OO principle abstraction helps us deal with complexity.</a:t>
            </a:r>
            <a:endParaRPr/>
          </a:p>
          <a:p>
            <a:pPr indent="-110590" lvl="0" marL="110590" rtl="0" algn="l">
              <a:spcBef>
                <a:spcPts val="270"/>
              </a:spcBef>
              <a:spcAft>
                <a:spcPts val="0"/>
              </a:spcAft>
              <a:buNone/>
            </a:pPr>
            <a:r>
              <a:t/>
            </a:r>
            <a:endParaRPr sz="900">
              <a:latin typeface="Arial"/>
              <a:ea typeface="Arial"/>
              <a:cs typeface="Arial"/>
              <a:sym typeface="Arial"/>
            </a:endParaRPr>
          </a:p>
        </p:txBody>
      </p:sp>
      <p:sp>
        <p:nvSpPr>
          <p:cNvPr id="568" name="Google Shape;568;p23:notes"/>
          <p:cNvSpPr txBox="1"/>
          <p:nvPr/>
        </p:nvSpPr>
        <p:spPr>
          <a:xfrm>
            <a:off x="605161" y="1261820"/>
            <a:ext cx="1845910" cy="7159747"/>
          </a:xfrm>
          <a:prstGeom prst="rect">
            <a:avLst/>
          </a:prstGeom>
          <a:noFill/>
          <a:ln>
            <a:noFill/>
          </a:ln>
        </p:spPr>
        <p:txBody>
          <a:bodyPr anchorCtr="0" anchor="t" bIns="56175" lIns="112350" spcFirstLastPara="1" rIns="112350" wrap="square" tIns="56175">
            <a:noAutofit/>
          </a:bodyPr>
          <a:lstStyle/>
          <a:p>
            <a:pPr indent="0" lvl="0" marL="0" marR="0" rtl="0" algn="ctr">
              <a:spcBef>
                <a:spcPts val="0"/>
              </a:spcBef>
              <a:spcAft>
                <a:spcPts val="0"/>
              </a:spcAft>
              <a:buNone/>
            </a:pPr>
            <a:r>
              <a:t/>
            </a:r>
            <a:endParaRPr sz="1100">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24:notes"/>
          <p:cNvSpPr txBox="1"/>
          <p:nvPr>
            <p:ph idx="10" type="dt"/>
          </p:nvPr>
        </p:nvSpPr>
        <p:spPr>
          <a:xfrm>
            <a:off x="1947863" y="0"/>
            <a:ext cx="3163887" cy="479425"/>
          </a:xfrm>
          <a:prstGeom prst="rect">
            <a:avLst/>
          </a:prstGeom>
          <a:noFill/>
          <a:ln>
            <a:noFill/>
          </a:ln>
        </p:spPr>
        <p:txBody>
          <a:bodyPr anchorCtr="0" anchor="t" bIns="0" lIns="20100" spcFirstLastPara="1" rIns="20100" wrap="square" tIns="0">
            <a:noAutofit/>
          </a:bodyPr>
          <a:lstStyle/>
          <a:p>
            <a:pPr indent="0" lvl="0" marL="0" rtl="0" algn="ctr">
              <a:spcBef>
                <a:spcPts val="0"/>
              </a:spcBef>
              <a:spcAft>
                <a:spcPts val="0"/>
              </a:spcAft>
              <a:buNone/>
            </a:pPr>
            <a:r>
              <a:rPr lang="en-US"/>
              <a:t>		</a:t>
            </a:r>
            <a:endParaRPr/>
          </a:p>
          <a:p>
            <a:pPr indent="0" lvl="0" marL="0" rtl="0" algn="ctr">
              <a:spcBef>
                <a:spcPts val="0"/>
              </a:spcBef>
              <a:spcAft>
                <a:spcPts val="0"/>
              </a:spcAft>
              <a:buNone/>
            </a:pPr>
            <a:r>
              <a:rPr i="0" lang="en-US"/>
              <a:t>Fast Track to Java</a:t>
            </a:r>
            <a:endParaRPr/>
          </a:p>
          <a:p>
            <a:pPr indent="0" lvl="0" marL="0" rtl="0" algn="ctr">
              <a:spcBef>
                <a:spcPts val="0"/>
              </a:spcBef>
              <a:spcAft>
                <a:spcPts val="0"/>
              </a:spcAft>
              <a:buNone/>
            </a:pPr>
            <a:r>
              <a:rPr lang="en-US"/>
              <a:t>Module 2:  Object-Oriented Programming </a:t>
            </a:r>
            <a:endParaRPr/>
          </a:p>
        </p:txBody>
      </p:sp>
      <p:sp>
        <p:nvSpPr>
          <p:cNvPr id="832" name="Google Shape;832;p24: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3" name="Google Shape;833;p24:notes"/>
          <p:cNvSpPr txBox="1"/>
          <p:nvPr>
            <p:ph idx="1" type="body"/>
          </p:nvPr>
        </p:nvSpPr>
        <p:spPr>
          <a:xfrm>
            <a:off x="973138" y="4554538"/>
            <a:ext cx="5356225"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Clr>
                <a:schemeClr val="dk1"/>
              </a:buClr>
              <a:buSzPts val="1300"/>
              <a:buFont typeface="Times New Roman"/>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25:notes"/>
          <p:cNvSpPr txBox="1"/>
          <p:nvPr>
            <p:ph idx="10" type="dt"/>
          </p:nvPr>
        </p:nvSpPr>
        <p:spPr>
          <a:xfrm>
            <a:off x="1947863" y="0"/>
            <a:ext cx="3163887" cy="479425"/>
          </a:xfrm>
          <a:prstGeom prst="rect">
            <a:avLst/>
          </a:prstGeom>
          <a:noFill/>
          <a:ln>
            <a:noFill/>
          </a:ln>
        </p:spPr>
        <p:txBody>
          <a:bodyPr anchorCtr="0" anchor="t" bIns="0" lIns="20100" spcFirstLastPara="1" rIns="20100" wrap="square" tIns="0">
            <a:noAutofit/>
          </a:bodyPr>
          <a:lstStyle/>
          <a:p>
            <a:pPr indent="0" lvl="0" marL="0" rtl="0" algn="ctr">
              <a:spcBef>
                <a:spcPts val="0"/>
              </a:spcBef>
              <a:spcAft>
                <a:spcPts val="0"/>
              </a:spcAft>
              <a:buNone/>
            </a:pPr>
            <a:r>
              <a:rPr lang="en-US"/>
              <a:t>		</a:t>
            </a:r>
            <a:endParaRPr/>
          </a:p>
          <a:p>
            <a:pPr indent="0" lvl="0" marL="0" rtl="0" algn="ctr">
              <a:spcBef>
                <a:spcPts val="0"/>
              </a:spcBef>
              <a:spcAft>
                <a:spcPts val="0"/>
              </a:spcAft>
              <a:buNone/>
            </a:pPr>
            <a:r>
              <a:rPr i="0" lang="en-US"/>
              <a:t>Fast Track to Java</a:t>
            </a:r>
            <a:endParaRPr/>
          </a:p>
          <a:p>
            <a:pPr indent="0" lvl="0" marL="0" rtl="0" algn="ctr">
              <a:spcBef>
                <a:spcPts val="0"/>
              </a:spcBef>
              <a:spcAft>
                <a:spcPts val="0"/>
              </a:spcAft>
              <a:buNone/>
            </a:pPr>
            <a:r>
              <a:rPr lang="en-US"/>
              <a:t>Module 2:  Object-Oriented Programming </a:t>
            </a:r>
            <a:endParaRPr/>
          </a:p>
        </p:txBody>
      </p:sp>
      <p:sp>
        <p:nvSpPr>
          <p:cNvPr id="839" name="Google Shape;839;p25: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0" name="Google Shape;840;p25:notes"/>
          <p:cNvSpPr txBox="1"/>
          <p:nvPr>
            <p:ph idx="1" type="body"/>
          </p:nvPr>
        </p:nvSpPr>
        <p:spPr>
          <a:xfrm>
            <a:off x="973138" y="4554538"/>
            <a:ext cx="5356225" cy="4314825"/>
          </a:xfrm>
          <a:prstGeom prst="rect">
            <a:avLst/>
          </a:prstGeom>
          <a:noFill/>
          <a:ln>
            <a:noFill/>
          </a:ln>
        </p:spPr>
        <p:txBody>
          <a:bodyPr anchorCtr="0" anchor="t" bIns="48575" lIns="97175" spcFirstLastPara="1" rIns="97175" wrap="square" tIns="48575">
            <a:noAutofit/>
          </a:bodyPr>
          <a:lstStyle/>
          <a:p>
            <a:pPr indent="-82550" lvl="0" marL="0" rtl="0" algn="l">
              <a:spcBef>
                <a:spcPts val="0"/>
              </a:spcBef>
              <a:spcAft>
                <a:spcPts val="0"/>
              </a:spcAft>
              <a:buClr>
                <a:schemeClr val="dk1"/>
              </a:buClr>
              <a:buSzPts val="1300"/>
              <a:buFont typeface="Times New Roman"/>
              <a:buChar char="•"/>
            </a:pPr>
            <a:r>
              <a:rPr lang="en-US"/>
              <a:t>Note:  There are other terms that are synonymous with state variables: </a:t>
            </a:r>
            <a:r>
              <a:rPr lang="en-US" u="sng"/>
              <a:t>fields and data members</a:t>
            </a:r>
            <a:r>
              <a:rPr lang="en-US"/>
              <a:t>.  There are additional terms that represent similar ideas, but have subtle differences: such as variables (includes locals, parameters and automatic vars, and all state variables), instance variables (or instance fields, or instance members) which represent a subset of the state variables, and class variables (or class fields,  or class members) which represent a difference subset of the state variables.  These subsets will be explored in later sections of this course.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26:notes"/>
          <p:cNvSpPr txBox="1"/>
          <p:nvPr>
            <p:ph idx="10" type="dt"/>
          </p:nvPr>
        </p:nvSpPr>
        <p:spPr>
          <a:xfrm>
            <a:off x="1947863" y="0"/>
            <a:ext cx="3163887" cy="479425"/>
          </a:xfrm>
          <a:prstGeom prst="rect">
            <a:avLst/>
          </a:prstGeom>
          <a:noFill/>
          <a:ln>
            <a:noFill/>
          </a:ln>
        </p:spPr>
        <p:txBody>
          <a:bodyPr anchorCtr="0" anchor="t" bIns="0" lIns="20100" spcFirstLastPara="1" rIns="20100" wrap="square" tIns="0">
            <a:noAutofit/>
          </a:bodyPr>
          <a:lstStyle/>
          <a:p>
            <a:pPr indent="0" lvl="0" marL="0" rtl="0" algn="ctr">
              <a:spcBef>
                <a:spcPts val="0"/>
              </a:spcBef>
              <a:spcAft>
                <a:spcPts val="0"/>
              </a:spcAft>
              <a:buNone/>
            </a:pPr>
            <a:r>
              <a:rPr lang="en-US"/>
              <a:t>		</a:t>
            </a:r>
            <a:endParaRPr/>
          </a:p>
          <a:p>
            <a:pPr indent="0" lvl="0" marL="0" rtl="0" algn="ctr">
              <a:spcBef>
                <a:spcPts val="0"/>
              </a:spcBef>
              <a:spcAft>
                <a:spcPts val="0"/>
              </a:spcAft>
              <a:buNone/>
            </a:pPr>
            <a:r>
              <a:rPr i="0" lang="en-US"/>
              <a:t>Fast Track to Java</a:t>
            </a:r>
            <a:endParaRPr/>
          </a:p>
          <a:p>
            <a:pPr indent="0" lvl="0" marL="0" rtl="0" algn="ctr">
              <a:spcBef>
                <a:spcPts val="0"/>
              </a:spcBef>
              <a:spcAft>
                <a:spcPts val="0"/>
              </a:spcAft>
              <a:buNone/>
            </a:pPr>
            <a:r>
              <a:rPr lang="en-US"/>
              <a:t>Module 2:  Object-Oriented Programming </a:t>
            </a:r>
            <a:endParaRPr/>
          </a:p>
        </p:txBody>
      </p:sp>
      <p:sp>
        <p:nvSpPr>
          <p:cNvPr id="846" name="Google Shape;846;p26: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7" name="Google Shape;847;p26:notes"/>
          <p:cNvSpPr txBox="1"/>
          <p:nvPr>
            <p:ph idx="1" type="body"/>
          </p:nvPr>
        </p:nvSpPr>
        <p:spPr>
          <a:xfrm>
            <a:off x="973138" y="4554538"/>
            <a:ext cx="5356225"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27:notes"/>
          <p:cNvSpPr txBox="1"/>
          <p:nvPr>
            <p:ph idx="10" type="dt"/>
          </p:nvPr>
        </p:nvSpPr>
        <p:spPr>
          <a:xfrm>
            <a:off x="1947863" y="0"/>
            <a:ext cx="3163887" cy="479425"/>
          </a:xfrm>
          <a:prstGeom prst="rect">
            <a:avLst/>
          </a:prstGeom>
          <a:noFill/>
          <a:ln>
            <a:noFill/>
          </a:ln>
        </p:spPr>
        <p:txBody>
          <a:bodyPr anchorCtr="0" anchor="t" bIns="0" lIns="20100" spcFirstLastPara="1" rIns="20100" wrap="square" tIns="0">
            <a:noAutofit/>
          </a:bodyPr>
          <a:lstStyle/>
          <a:p>
            <a:pPr indent="0" lvl="0" marL="0" rtl="0" algn="ctr">
              <a:spcBef>
                <a:spcPts val="0"/>
              </a:spcBef>
              <a:spcAft>
                <a:spcPts val="0"/>
              </a:spcAft>
              <a:buNone/>
            </a:pPr>
            <a:r>
              <a:rPr lang="en-US"/>
              <a:t>		</a:t>
            </a:r>
            <a:endParaRPr/>
          </a:p>
          <a:p>
            <a:pPr indent="0" lvl="0" marL="0" rtl="0" algn="ctr">
              <a:spcBef>
                <a:spcPts val="0"/>
              </a:spcBef>
              <a:spcAft>
                <a:spcPts val="0"/>
              </a:spcAft>
              <a:buNone/>
            </a:pPr>
            <a:r>
              <a:rPr i="0" lang="en-US"/>
              <a:t>Fast Track to Java</a:t>
            </a:r>
            <a:endParaRPr/>
          </a:p>
          <a:p>
            <a:pPr indent="0" lvl="0" marL="0" rtl="0" algn="ctr">
              <a:spcBef>
                <a:spcPts val="0"/>
              </a:spcBef>
              <a:spcAft>
                <a:spcPts val="0"/>
              </a:spcAft>
              <a:buNone/>
            </a:pPr>
            <a:r>
              <a:rPr lang="en-US"/>
              <a:t>Module 2:  Object-Oriented Programming </a:t>
            </a:r>
            <a:endParaRPr/>
          </a:p>
        </p:txBody>
      </p:sp>
      <p:sp>
        <p:nvSpPr>
          <p:cNvPr id="867" name="Google Shape;867;p27:notes"/>
          <p:cNvSpPr/>
          <p:nvPr>
            <p:ph idx="2" type="sldImg"/>
          </p:nvPr>
        </p:nvSpPr>
        <p:spPr>
          <a:xfrm>
            <a:off x="1295400" y="762000"/>
            <a:ext cx="4778375" cy="3582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8" name="Google Shape;868;p27:notes"/>
          <p:cNvSpPr txBox="1"/>
          <p:nvPr>
            <p:ph idx="1" type="body"/>
          </p:nvPr>
        </p:nvSpPr>
        <p:spPr>
          <a:xfrm>
            <a:off x="973138" y="4554538"/>
            <a:ext cx="5356225"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28:notes"/>
          <p:cNvSpPr txBox="1"/>
          <p:nvPr>
            <p:ph idx="10" type="dt"/>
          </p:nvPr>
        </p:nvSpPr>
        <p:spPr>
          <a:xfrm>
            <a:off x="1947863" y="0"/>
            <a:ext cx="3163887" cy="479425"/>
          </a:xfrm>
          <a:prstGeom prst="rect">
            <a:avLst/>
          </a:prstGeom>
          <a:noFill/>
          <a:ln>
            <a:noFill/>
          </a:ln>
        </p:spPr>
        <p:txBody>
          <a:bodyPr anchorCtr="0" anchor="t" bIns="0" lIns="20100" spcFirstLastPara="1" rIns="20100" wrap="square" tIns="0">
            <a:noAutofit/>
          </a:bodyPr>
          <a:lstStyle/>
          <a:p>
            <a:pPr indent="0" lvl="0" marL="0" rtl="0" algn="ctr">
              <a:spcBef>
                <a:spcPts val="0"/>
              </a:spcBef>
              <a:spcAft>
                <a:spcPts val="0"/>
              </a:spcAft>
              <a:buNone/>
            </a:pPr>
            <a:r>
              <a:rPr lang="en-US"/>
              <a:t>		</a:t>
            </a:r>
            <a:endParaRPr/>
          </a:p>
          <a:p>
            <a:pPr indent="0" lvl="0" marL="0" rtl="0" algn="ctr">
              <a:spcBef>
                <a:spcPts val="0"/>
              </a:spcBef>
              <a:spcAft>
                <a:spcPts val="0"/>
              </a:spcAft>
              <a:buNone/>
            </a:pPr>
            <a:r>
              <a:rPr i="0" lang="en-US"/>
              <a:t>Fast Track to Java</a:t>
            </a:r>
            <a:endParaRPr/>
          </a:p>
          <a:p>
            <a:pPr indent="0" lvl="0" marL="0" rtl="0" algn="ctr">
              <a:spcBef>
                <a:spcPts val="0"/>
              </a:spcBef>
              <a:spcAft>
                <a:spcPts val="0"/>
              </a:spcAft>
              <a:buNone/>
            </a:pPr>
            <a:r>
              <a:rPr lang="en-US"/>
              <a:t>Module 2:  Object-Oriented Programming </a:t>
            </a:r>
            <a:endParaRPr/>
          </a:p>
        </p:txBody>
      </p:sp>
      <p:sp>
        <p:nvSpPr>
          <p:cNvPr id="895" name="Google Shape;895;p28: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6" name="Google Shape;896;p28:notes"/>
          <p:cNvSpPr txBox="1"/>
          <p:nvPr>
            <p:ph idx="1" type="body"/>
          </p:nvPr>
        </p:nvSpPr>
        <p:spPr>
          <a:xfrm>
            <a:off x="973138" y="4554538"/>
            <a:ext cx="5356225"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rPr lang="en-US"/>
              <a:t>OOP encapsulation is roughly analogous to only allowing a user to access data in a database via predefined stored procedures.</a:t>
            </a:r>
            <a:endParaRPr/>
          </a:p>
          <a:p>
            <a:pPr indent="-82550" lvl="1" marL="487363" rtl="0" algn="l">
              <a:spcBef>
                <a:spcPts val="390"/>
              </a:spcBef>
              <a:spcAft>
                <a:spcPts val="0"/>
              </a:spcAft>
              <a:buClr>
                <a:schemeClr val="dk1"/>
              </a:buClr>
              <a:buSzPts val="1300"/>
              <a:buFont typeface="Times New Roman"/>
              <a:buChar char="•"/>
            </a:pPr>
            <a:r>
              <a:rPr lang="en-US"/>
              <a:t> Users can access the data, but not directly and without having to have direct knowledge of its structure.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29:notes"/>
          <p:cNvSpPr txBox="1"/>
          <p:nvPr>
            <p:ph idx="10" type="dt"/>
          </p:nvPr>
        </p:nvSpPr>
        <p:spPr>
          <a:xfrm>
            <a:off x="1947863" y="0"/>
            <a:ext cx="3163887" cy="479425"/>
          </a:xfrm>
          <a:prstGeom prst="rect">
            <a:avLst/>
          </a:prstGeom>
          <a:noFill/>
          <a:ln>
            <a:noFill/>
          </a:ln>
        </p:spPr>
        <p:txBody>
          <a:bodyPr anchorCtr="0" anchor="t" bIns="0" lIns="20100" spcFirstLastPara="1" rIns="20100" wrap="square" tIns="0">
            <a:noAutofit/>
          </a:bodyPr>
          <a:lstStyle/>
          <a:p>
            <a:pPr indent="0" lvl="0" marL="0" rtl="0" algn="ctr">
              <a:spcBef>
                <a:spcPts val="0"/>
              </a:spcBef>
              <a:spcAft>
                <a:spcPts val="0"/>
              </a:spcAft>
              <a:buNone/>
            </a:pPr>
            <a:r>
              <a:rPr lang="en-US"/>
              <a:t>		</a:t>
            </a:r>
            <a:endParaRPr/>
          </a:p>
          <a:p>
            <a:pPr indent="0" lvl="0" marL="0" rtl="0" algn="ctr">
              <a:spcBef>
                <a:spcPts val="0"/>
              </a:spcBef>
              <a:spcAft>
                <a:spcPts val="0"/>
              </a:spcAft>
              <a:buNone/>
            </a:pPr>
            <a:r>
              <a:rPr i="0" lang="en-US"/>
              <a:t>Fast Track to Java</a:t>
            </a:r>
            <a:endParaRPr/>
          </a:p>
          <a:p>
            <a:pPr indent="0" lvl="0" marL="0" rtl="0" algn="ctr">
              <a:spcBef>
                <a:spcPts val="0"/>
              </a:spcBef>
              <a:spcAft>
                <a:spcPts val="0"/>
              </a:spcAft>
              <a:buNone/>
            </a:pPr>
            <a:r>
              <a:rPr lang="en-US"/>
              <a:t>Module 2:  Object-Oriented Programming </a:t>
            </a:r>
            <a:endParaRPr/>
          </a:p>
        </p:txBody>
      </p:sp>
      <p:sp>
        <p:nvSpPr>
          <p:cNvPr id="909" name="Google Shape;909;p29: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0" name="Google Shape;910;p29:notes"/>
          <p:cNvSpPr txBox="1"/>
          <p:nvPr>
            <p:ph idx="1" type="body"/>
          </p:nvPr>
        </p:nvSpPr>
        <p:spPr>
          <a:xfrm>
            <a:off x="973138" y="4554538"/>
            <a:ext cx="5356225"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p:nvPr>
            <p:ph idx="2" type="sldImg"/>
          </p:nvPr>
        </p:nvSpPr>
        <p:spPr>
          <a:xfrm>
            <a:off x="2751138" y="871538"/>
            <a:ext cx="4237037" cy="31781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 name="Google Shape;117;p3: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30:notes"/>
          <p:cNvSpPr txBox="1"/>
          <p:nvPr>
            <p:ph idx="10" type="dt"/>
          </p:nvPr>
        </p:nvSpPr>
        <p:spPr>
          <a:xfrm>
            <a:off x="1947863" y="0"/>
            <a:ext cx="3163887" cy="479425"/>
          </a:xfrm>
          <a:prstGeom prst="rect">
            <a:avLst/>
          </a:prstGeom>
          <a:noFill/>
          <a:ln>
            <a:noFill/>
          </a:ln>
        </p:spPr>
        <p:txBody>
          <a:bodyPr anchorCtr="0" anchor="t" bIns="0" lIns="20100" spcFirstLastPara="1" rIns="20100" wrap="square" tIns="0">
            <a:noAutofit/>
          </a:bodyPr>
          <a:lstStyle/>
          <a:p>
            <a:pPr indent="0" lvl="0" marL="0" rtl="0" algn="ctr">
              <a:spcBef>
                <a:spcPts val="0"/>
              </a:spcBef>
              <a:spcAft>
                <a:spcPts val="0"/>
              </a:spcAft>
              <a:buNone/>
            </a:pPr>
            <a:r>
              <a:rPr lang="en-US"/>
              <a:t>		</a:t>
            </a:r>
            <a:endParaRPr/>
          </a:p>
          <a:p>
            <a:pPr indent="0" lvl="0" marL="0" rtl="0" algn="ctr">
              <a:spcBef>
                <a:spcPts val="0"/>
              </a:spcBef>
              <a:spcAft>
                <a:spcPts val="0"/>
              </a:spcAft>
              <a:buNone/>
            </a:pPr>
            <a:r>
              <a:rPr i="0" lang="en-US"/>
              <a:t>Fast Track to Java</a:t>
            </a:r>
            <a:endParaRPr/>
          </a:p>
          <a:p>
            <a:pPr indent="0" lvl="0" marL="0" rtl="0" algn="ctr">
              <a:spcBef>
                <a:spcPts val="0"/>
              </a:spcBef>
              <a:spcAft>
                <a:spcPts val="0"/>
              </a:spcAft>
              <a:buNone/>
            </a:pPr>
            <a:r>
              <a:rPr lang="en-US"/>
              <a:t>Module 2:  Object-Oriented Programming </a:t>
            </a:r>
            <a:endParaRPr/>
          </a:p>
        </p:txBody>
      </p:sp>
      <p:sp>
        <p:nvSpPr>
          <p:cNvPr id="932" name="Google Shape;932;p30: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33" name="Google Shape;933;p30:notes"/>
          <p:cNvSpPr txBox="1"/>
          <p:nvPr>
            <p:ph idx="1" type="body"/>
          </p:nvPr>
        </p:nvSpPr>
        <p:spPr>
          <a:xfrm>
            <a:off x="973138" y="4554538"/>
            <a:ext cx="5356225" cy="4314825"/>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8575" lIns="97175" spcFirstLastPara="1" rIns="97175" wrap="square" tIns="48575">
            <a:noAutofit/>
          </a:bodyPr>
          <a:lstStyle/>
          <a:p>
            <a:pPr indent="0" lvl="0" marL="0" rtl="0" algn="l">
              <a:spcBef>
                <a:spcPts val="0"/>
              </a:spcBef>
              <a:spcAft>
                <a:spcPts val="0"/>
              </a:spcAft>
              <a:buNone/>
            </a:pPr>
            <a:r>
              <a:rPr lang="en-US"/>
              <a:t>Note: Class variables and methods are declared with the </a:t>
            </a:r>
            <a:r>
              <a:rPr b="1" i="1" lang="en-US"/>
              <a:t>static</a:t>
            </a:r>
            <a:r>
              <a:rPr lang="en-US"/>
              <a:t> keyword in Java.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31:notes"/>
          <p:cNvSpPr txBox="1"/>
          <p:nvPr>
            <p:ph idx="10" type="dt"/>
          </p:nvPr>
        </p:nvSpPr>
        <p:spPr>
          <a:xfrm>
            <a:off x="1947863" y="0"/>
            <a:ext cx="3163887" cy="479425"/>
          </a:xfrm>
          <a:prstGeom prst="rect">
            <a:avLst/>
          </a:prstGeom>
          <a:noFill/>
          <a:ln>
            <a:noFill/>
          </a:ln>
        </p:spPr>
        <p:txBody>
          <a:bodyPr anchorCtr="0" anchor="t" bIns="0" lIns="20100" spcFirstLastPara="1" rIns="20100" wrap="square" tIns="0">
            <a:noAutofit/>
          </a:bodyPr>
          <a:lstStyle/>
          <a:p>
            <a:pPr indent="0" lvl="0" marL="0" rtl="0" algn="ctr">
              <a:spcBef>
                <a:spcPts val="0"/>
              </a:spcBef>
              <a:spcAft>
                <a:spcPts val="0"/>
              </a:spcAft>
              <a:buNone/>
            </a:pPr>
            <a:r>
              <a:rPr lang="en-US"/>
              <a:t>		</a:t>
            </a:r>
            <a:endParaRPr/>
          </a:p>
          <a:p>
            <a:pPr indent="0" lvl="0" marL="0" rtl="0" algn="ctr">
              <a:spcBef>
                <a:spcPts val="0"/>
              </a:spcBef>
              <a:spcAft>
                <a:spcPts val="0"/>
              </a:spcAft>
              <a:buNone/>
            </a:pPr>
            <a:r>
              <a:rPr i="0" lang="en-US"/>
              <a:t>Fast Track to Java</a:t>
            </a:r>
            <a:endParaRPr/>
          </a:p>
          <a:p>
            <a:pPr indent="0" lvl="0" marL="0" rtl="0" algn="ctr">
              <a:spcBef>
                <a:spcPts val="0"/>
              </a:spcBef>
              <a:spcAft>
                <a:spcPts val="0"/>
              </a:spcAft>
              <a:buNone/>
            </a:pPr>
            <a:r>
              <a:rPr lang="en-US"/>
              <a:t>Module 2:  Object-Oriented Programming </a:t>
            </a:r>
            <a:endParaRPr/>
          </a:p>
        </p:txBody>
      </p:sp>
      <p:sp>
        <p:nvSpPr>
          <p:cNvPr id="939" name="Google Shape;939;p31: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0" name="Google Shape;940;p31:notes"/>
          <p:cNvSpPr txBox="1"/>
          <p:nvPr>
            <p:ph idx="1" type="body"/>
          </p:nvPr>
        </p:nvSpPr>
        <p:spPr>
          <a:xfrm>
            <a:off x="973138" y="4554538"/>
            <a:ext cx="5356225"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rPr lang="en-US"/>
              <a:t>Note: Class variables and methods are declared with the </a:t>
            </a:r>
            <a:r>
              <a:rPr b="1" i="1" lang="en-US"/>
              <a:t>static</a:t>
            </a:r>
            <a:r>
              <a:rPr lang="en-US"/>
              <a:t> keyword in Java.</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32:notes"/>
          <p:cNvSpPr txBox="1"/>
          <p:nvPr>
            <p:ph idx="10" type="dt"/>
          </p:nvPr>
        </p:nvSpPr>
        <p:spPr>
          <a:xfrm>
            <a:off x="1947863" y="0"/>
            <a:ext cx="3163887" cy="479425"/>
          </a:xfrm>
          <a:prstGeom prst="rect">
            <a:avLst/>
          </a:prstGeom>
          <a:noFill/>
          <a:ln>
            <a:noFill/>
          </a:ln>
        </p:spPr>
        <p:txBody>
          <a:bodyPr anchorCtr="0" anchor="t" bIns="0" lIns="20100" spcFirstLastPara="1" rIns="20100" wrap="square" tIns="0">
            <a:noAutofit/>
          </a:bodyPr>
          <a:lstStyle/>
          <a:p>
            <a:pPr indent="0" lvl="0" marL="0" rtl="0" algn="ctr">
              <a:spcBef>
                <a:spcPts val="0"/>
              </a:spcBef>
              <a:spcAft>
                <a:spcPts val="0"/>
              </a:spcAft>
              <a:buNone/>
            </a:pPr>
            <a:r>
              <a:rPr lang="en-US"/>
              <a:t>		</a:t>
            </a:r>
            <a:endParaRPr/>
          </a:p>
          <a:p>
            <a:pPr indent="0" lvl="0" marL="0" rtl="0" algn="ctr">
              <a:spcBef>
                <a:spcPts val="0"/>
              </a:spcBef>
              <a:spcAft>
                <a:spcPts val="0"/>
              </a:spcAft>
              <a:buNone/>
            </a:pPr>
            <a:r>
              <a:rPr i="0" lang="en-US"/>
              <a:t>Fast Track to Java</a:t>
            </a:r>
            <a:endParaRPr/>
          </a:p>
          <a:p>
            <a:pPr indent="0" lvl="0" marL="0" rtl="0" algn="ctr">
              <a:spcBef>
                <a:spcPts val="0"/>
              </a:spcBef>
              <a:spcAft>
                <a:spcPts val="0"/>
              </a:spcAft>
              <a:buNone/>
            </a:pPr>
            <a:r>
              <a:rPr lang="en-US"/>
              <a:t>Module 2:  Object-Oriented Programming </a:t>
            </a:r>
            <a:endParaRPr/>
          </a:p>
        </p:txBody>
      </p:sp>
      <p:sp>
        <p:nvSpPr>
          <p:cNvPr id="946" name="Google Shape;946;p32: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7" name="Google Shape;947;p32:notes"/>
          <p:cNvSpPr txBox="1"/>
          <p:nvPr>
            <p:ph idx="1" type="body"/>
          </p:nvPr>
        </p:nvSpPr>
        <p:spPr>
          <a:xfrm>
            <a:off x="973138" y="4554538"/>
            <a:ext cx="5356225"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33:notes"/>
          <p:cNvSpPr/>
          <p:nvPr>
            <p:ph idx="2" type="sldImg"/>
          </p:nvPr>
        </p:nvSpPr>
        <p:spPr>
          <a:xfrm>
            <a:off x="1227225" y="727461"/>
            <a:ext cx="4849740" cy="3580705"/>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7" name="Google Shape;977;p33:notes"/>
          <p:cNvSpPr txBox="1"/>
          <p:nvPr>
            <p:ph idx="1" type="body"/>
          </p:nvPr>
        </p:nvSpPr>
        <p:spPr>
          <a:xfrm>
            <a:off x="973667" y="4554538"/>
            <a:ext cx="5355167"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4:notes"/>
          <p:cNvSpPr/>
          <p:nvPr>
            <p:ph idx="2" type="sldImg"/>
          </p:nvPr>
        </p:nvSpPr>
        <p:spPr>
          <a:xfrm>
            <a:off x="2623491" y="872287"/>
            <a:ext cx="4303742" cy="3177856"/>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5" name="Google Shape;985;p34:notes"/>
          <p:cNvSpPr txBox="1"/>
          <p:nvPr>
            <p:ph idx="1" type="body"/>
          </p:nvPr>
        </p:nvSpPr>
        <p:spPr>
          <a:xfrm>
            <a:off x="2647157" y="4294849"/>
            <a:ext cx="4231056" cy="4216610"/>
          </a:xfrm>
          <a:prstGeom prst="rect">
            <a:avLst/>
          </a:prstGeom>
          <a:noFill/>
          <a:ln>
            <a:noFill/>
          </a:ln>
        </p:spPr>
        <p:txBody>
          <a:bodyPr anchorCtr="0" anchor="t" bIns="48575" lIns="97175" spcFirstLastPara="1" rIns="97175" wrap="square" tIns="48575">
            <a:noAutofit/>
          </a:bodyPr>
          <a:lstStyle/>
          <a:p>
            <a:pPr indent="-110590" lvl="0" marL="110590" rtl="0" algn="l">
              <a:spcBef>
                <a:spcPts val="0"/>
              </a:spcBef>
              <a:spcAft>
                <a:spcPts val="0"/>
              </a:spcAft>
              <a:buClr>
                <a:schemeClr val="dk1"/>
              </a:buClr>
              <a:buSzPts val="900"/>
              <a:buFont typeface="Arial"/>
              <a:buChar char="•"/>
            </a:pPr>
            <a:r>
              <a:rPr lang="en-US" sz="900">
                <a:latin typeface="Arial"/>
                <a:ea typeface="Arial"/>
                <a:cs typeface="Arial"/>
                <a:sym typeface="Arial"/>
              </a:rPr>
              <a:t>A class is a description of a set of objects that share the same responsibilities, relationships, operations, attributes, and semantics.</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An object is defined by a class. A class defines a template for the structure and behavior of all its objects. The objects created from a class are also called the </a:t>
            </a:r>
            <a:r>
              <a:rPr b="1" lang="en-US" sz="900">
                <a:latin typeface="Arial"/>
                <a:ea typeface="Arial"/>
                <a:cs typeface="Arial"/>
                <a:sym typeface="Arial"/>
              </a:rPr>
              <a:t>instances </a:t>
            </a:r>
            <a:r>
              <a:rPr lang="en-US" sz="900">
                <a:latin typeface="Arial"/>
                <a:ea typeface="Arial"/>
                <a:cs typeface="Arial"/>
                <a:sym typeface="Arial"/>
              </a:rPr>
              <a:t>of the class.</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The class is the static description, and the object is a run-time instance of that class.</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We model from real-world objects. Software objects are based on the real-world objects, but exist only in the context of the system.</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We use real-world objects, abstract out what you don't care about. Then, take these abstractions and go through the process of classification based on what you do care about. Classes in the model are the result of this classification process.</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These classes are then used as templates within an executing software system to create software objects. These software objects represent the real-world objects we originally started with. </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Some classes/objects may be defined that don't represent real-world objects. They are there to support the design and are "software only.”</a:t>
            </a:r>
            <a:endParaRPr/>
          </a:p>
        </p:txBody>
      </p:sp>
      <p:sp>
        <p:nvSpPr>
          <p:cNvPr id="986" name="Google Shape;986;p34:notes"/>
          <p:cNvSpPr txBox="1"/>
          <p:nvPr/>
        </p:nvSpPr>
        <p:spPr>
          <a:xfrm>
            <a:off x="605161" y="1261820"/>
            <a:ext cx="1845910" cy="7159747"/>
          </a:xfrm>
          <a:prstGeom prst="rect">
            <a:avLst/>
          </a:prstGeom>
          <a:noFill/>
          <a:ln>
            <a:noFill/>
          </a:ln>
        </p:spPr>
        <p:txBody>
          <a:bodyPr anchorCtr="0" anchor="t" bIns="56175" lIns="112350" spcFirstLastPara="1" rIns="112350" wrap="square" tIns="56175">
            <a:noAutofit/>
          </a:bodyPr>
          <a:lstStyle/>
          <a:p>
            <a:pPr indent="0" lvl="0" marL="0" marR="0" rtl="0" algn="ctr">
              <a:lnSpc>
                <a:spcPct val="87000"/>
              </a:lnSpc>
              <a:spcBef>
                <a:spcPts val="0"/>
              </a:spcBef>
              <a:spcAft>
                <a:spcPts val="0"/>
              </a:spcAft>
              <a:buNone/>
            </a:pPr>
            <a:r>
              <a:rPr lang="en-US" sz="1100">
                <a:solidFill>
                  <a:schemeClr val="dk1"/>
                </a:solidFill>
                <a:latin typeface="Arial"/>
                <a:ea typeface="Arial"/>
                <a:cs typeface="Arial"/>
                <a:sym typeface="Arial"/>
              </a:rPr>
              <a:t>A class is to an object what a cookie cutter is to a cookie.</a:t>
            </a:r>
            <a:endParaRPr/>
          </a:p>
          <a:p>
            <a:pPr indent="0" lvl="0" marL="0" marR="0" rtl="0" algn="ctr">
              <a:lnSpc>
                <a:spcPct val="87000"/>
              </a:lnSpc>
              <a:spcBef>
                <a:spcPts val="440"/>
              </a:spcBef>
              <a:spcAft>
                <a:spcPts val="0"/>
              </a:spcAft>
              <a:buNone/>
            </a:pPr>
            <a:r>
              <a:t/>
            </a:r>
            <a:endParaRPr sz="1100">
              <a:solidFill>
                <a:schemeClr val="dk1"/>
              </a:solidFill>
              <a:latin typeface="Arial"/>
              <a:ea typeface="Arial"/>
              <a:cs typeface="Arial"/>
              <a:sym typeface="Arial"/>
            </a:endParaRPr>
          </a:p>
          <a:p>
            <a:pPr indent="0" lvl="0" marL="0" marR="0" rtl="0" algn="ctr">
              <a:lnSpc>
                <a:spcPct val="87000"/>
              </a:lnSpc>
              <a:spcBef>
                <a:spcPts val="440"/>
              </a:spcBef>
              <a:spcAft>
                <a:spcPts val="0"/>
              </a:spcAft>
              <a:buNone/>
            </a:pPr>
            <a:r>
              <a:t/>
            </a:r>
            <a:endParaRPr sz="1100">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35:notes"/>
          <p:cNvSpPr/>
          <p:nvPr>
            <p:ph idx="2" type="sldImg"/>
          </p:nvPr>
        </p:nvSpPr>
        <p:spPr>
          <a:xfrm>
            <a:off x="2623491" y="872287"/>
            <a:ext cx="4303742" cy="3177856"/>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2" name="Google Shape;1252;p35:notes"/>
          <p:cNvSpPr txBox="1"/>
          <p:nvPr>
            <p:ph idx="1" type="body"/>
          </p:nvPr>
        </p:nvSpPr>
        <p:spPr>
          <a:xfrm>
            <a:off x="2647157" y="4294849"/>
            <a:ext cx="4231056" cy="4216610"/>
          </a:xfrm>
          <a:prstGeom prst="rect">
            <a:avLst/>
          </a:prstGeom>
          <a:noFill/>
          <a:ln>
            <a:noFill/>
          </a:ln>
        </p:spPr>
        <p:txBody>
          <a:bodyPr anchorCtr="0" anchor="t" bIns="48575" lIns="97175" spcFirstLastPara="1" rIns="97175" wrap="square" tIns="48575">
            <a:noAutofit/>
          </a:bodyPr>
          <a:lstStyle/>
          <a:p>
            <a:pPr indent="-110590" lvl="0" marL="110590" rtl="0" algn="l">
              <a:spcBef>
                <a:spcPts val="0"/>
              </a:spcBef>
              <a:spcAft>
                <a:spcPts val="0"/>
              </a:spcAft>
              <a:buNone/>
            </a:pPr>
            <a:r>
              <a:rPr lang="en-US" sz="900">
                <a:latin typeface="Arial"/>
                <a:ea typeface="Arial"/>
                <a:cs typeface="Arial"/>
                <a:sym typeface="Arial"/>
              </a:rPr>
              <a:t>An </a:t>
            </a:r>
            <a:r>
              <a:rPr b="1" lang="en-US" sz="900">
                <a:latin typeface="Arial"/>
                <a:ea typeface="Arial"/>
                <a:cs typeface="Arial"/>
                <a:sym typeface="Arial"/>
              </a:rPr>
              <a:t>attribute</a:t>
            </a:r>
            <a:r>
              <a:rPr lang="en-US" sz="900">
                <a:latin typeface="Arial"/>
                <a:ea typeface="Arial"/>
                <a:cs typeface="Arial"/>
                <a:sym typeface="Arial"/>
              </a:rPr>
              <a:t> can be defined as:</a:t>
            </a:r>
            <a:endParaRPr/>
          </a:p>
          <a:p>
            <a:pPr indent="-110590" lvl="0" marL="110590" rtl="0" algn="l">
              <a:spcBef>
                <a:spcPts val="270"/>
              </a:spcBef>
              <a:spcAft>
                <a:spcPts val="0"/>
              </a:spcAft>
              <a:buNone/>
            </a:pPr>
            <a:r>
              <a:rPr lang="en-US" sz="900">
                <a:latin typeface="Arial"/>
                <a:ea typeface="Arial"/>
                <a:cs typeface="Arial"/>
                <a:sym typeface="Arial"/>
              </a:rPr>
              <a:t>	A named property of a class that describes the range of values that instances of the property may hold. (</a:t>
            </a:r>
            <a:r>
              <a:rPr i="1" lang="en-US" sz="900">
                <a:latin typeface="Arial"/>
                <a:ea typeface="Arial"/>
                <a:cs typeface="Arial"/>
                <a:sym typeface="Arial"/>
              </a:rPr>
              <a:t>The Unified Modeling Language User Guide</a:t>
            </a:r>
            <a:r>
              <a:rPr lang="en-US" sz="900">
                <a:latin typeface="Arial"/>
                <a:ea typeface="Arial"/>
                <a:cs typeface="Arial"/>
                <a:sym typeface="Arial"/>
              </a:rPr>
              <a:t>, Booch, 1999)</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A class may have any number of attributes or no attributes at all. At any time, an object of a class will have specific values for every one of its class’s attributes.</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An attribute defined by a class represents a named property of the class or its objects. An attribute has a type that defines the type of its instances. </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An attribute has a </a:t>
            </a:r>
            <a:r>
              <a:rPr b="1" lang="en-US" sz="900">
                <a:latin typeface="Arial"/>
                <a:ea typeface="Arial"/>
                <a:cs typeface="Arial"/>
                <a:sym typeface="Arial"/>
              </a:rPr>
              <a:t>type</a:t>
            </a:r>
            <a:r>
              <a:rPr lang="en-US" sz="900">
                <a:latin typeface="Arial"/>
                <a:ea typeface="Arial"/>
                <a:cs typeface="Arial"/>
                <a:sym typeface="Arial"/>
              </a:rPr>
              <a:t>, which tells us what kind of attribute it is.  Typical attributes are integer, Boolean, real, and enumeration. These are called </a:t>
            </a:r>
            <a:r>
              <a:rPr b="1" lang="en-US" sz="900">
                <a:latin typeface="Arial"/>
                <a:ea typeface="Arial"/>
                <a:cs typeface="Arial"/>
                <a:sym typeface="Arial"/>
              </a:rPr>
              <a:t>primitive</a:t>
            </a:r>
            <a:r>
              <a:rPr lang="en-US" sz="900">
                <a:latin typeface="Arial"/>
                <a:ea typeface="Arial"/>
                <a:cs typeface="Arial"/>
                <a:sym typeface="Arial"/>
              </a:rPr>
              <a:t> types. Primitive types can be specific for a certain programming language.</a:t>
            </a:r>
            <a:endParaRPr/>
          </a:p>
          <a:p>
            <a:pPr indent="-110590" lvl="0" marL="110590" rtl="0" algn="l">
              <a:spcBef>
                <a:spcPts val="270"/>
              </a:spcBef>
              <a:spcAft>
                <a:spcPts val="0"/>
              </a:spcAft>
              <a:buNone/>
            </a:pPr>
            <a:r>
              <a:t/>
            </a:r>
            <a:endParaRPr sz="900">
              <a:latin typeface="Arial"/>
              <a:ea typeface="Arial"/>
              <a:cs typeface="Arial"/>
              <a:sym typeface="Arial"/>
            </a:endParaRPr>
          </a:p>
          <a:p>
            <a:pPr indent="-110590" lvl="0" marL="110590" rtl="0" algn="l">
              <a:spcBef>
                <a:spcPts val="270"/>
              </a:spcBef>
              <a:spcAft>
                <a:spcPts val="0"/>
              </a:spcAft>
              <a:buNone/>
            </a:pPr>
            <a:r>
              <a:t/>
            </a:r>
            <a:endParaRPr sz="900">
              <a:latin typeface="Arial"/>
              <a:ea typeface="Arial"/>
              <a:cs typeface="Arial"/>
              <a:sym typeface="Arial"/>
            </a:endParaRPr>
          </a:p>
          <a:p>
            <a:pPr indent="-110590" lvl="0" marL="110590" rtl="0" algn="l">
              <a:spcBef>
                <a:spcPts val="270"/>
              </a:spcBef>
              <a:spcAft>
                <a:spcPts val="0"/>
              </a:spcAft>
              <a:buNone/>
            </a:pPr>
            <a:r>
              <a:t/>
            </a:r>
            <a:endParaRPr sz="900">
              <a:latin typeface="Arial"/>
              <a:ea typeface="Arial"/>
              <a:cs typeface="Arial"/>
              <a:sym typeface="Arial"/>
            </a:endParaRPr>
          </a:p>
        </p:txBody>
      </p:sp>
      <p:sp>
        <p:nvSpPr>
          <p:cNvPr id="1253" name="Google Shape;1253;p35:notes"/>
          <p:cNvSpPr txBox="1"/>
          <p:nvPr/>
        </p:nvSpPr>
        <p:spPr>
          <a:xfrm>
            <a:off x="605161" y="1261820"/>
            <a:ext cx="1845910" cy="7159747"/>
          </a:xfrm>
          <a:prstGeom prst="rect">
            <a:avLst/>
          </a:prstGeom>
          <a:noFill/>
          <a:ln>
            <a:noFill/>
          </a:ln>
        </p:spPr>
        <p:txBody>
          <a:bodyPr anchorCtr="0" anchor="t" bIns="56175" lIns="112350" spcFirstLastPara="1" rIns="112350" wrap="square" tIns="56175">
            <a:noAutofit/>
          </a:bodyPr>
          <a:lstStyle/>
          <a:p>
            <a:pPr indent="0" lvl="0" marL="0" marR="0" rtl="0" algn="ctr">
              <a:lnSpc>
                <a:spcPct val="87000"/>
              </a:lnSpc>
              <a:spcBef>
                <a:spcPts val="0"/>
              </a:spcBef>
              <a:spcAft>
                <a:spcPts val="0"/>
              </a:spcAft>
              <a:buNone/>
            </a:pPr>
            <a:r>
              <a:rPr lang="en-US" sz="1100">
                <a:solidFill>
                  <a:schemeClr val="dk1"/>
                </a:solidFill>
                <a:latin typeface="Arial"/>
                <a:ea typeface="Arial"/>
                <a:cs typeface="Arial"/>
                <a:sym typeface="Arial"/>
              </a:rPr>
              <a:t>Remember, there are still operations in this class, but we chose to suppress them.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p36:notes"/>
          <p:cNvSpPr/>
          <p:nvPr>
            <p:ph idx="2" type="sldImg"/>
          </p:nvPr>
        </p:nvSpPr>
        <p:spPr>
          <a:xfrm>
            <a:off x="2623491" y="872287"/>
            <a:ext cx="4303742" cy="3177856"/>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2" name="Google Shape;1262;p36:notes"/>
          <p:cNvSpPr txBox="1"/>
          <p:nvPr>
            <p:ph idx="1" type="body"/>
          </p:nvPr>
        </p:nvSpPr>
        <p:spPr>
          <a:xfrm>
            <a:off x="2647157" y="4294849"/>
            <a:ext cx="4231056" cy="4216610"/>
          </a:xfrm>
          <a:prstGeom prst="rect">
            <a:avLst/>
          </a:prstGeom>
          <a:noFill/>
          <a:ln>
            <a:noFill/>
          </a:ln>
        </p:spPr>
        <p:txBody>
          <a:bodyPr anchorCtr="0" anchor="t" bIns="47900" lIns="95825" spcFirstLastPara="1" rIns="95825" wrap="square" tIns="47900">
            <a:noAutofit/>
          </a:bodyPr>
          <a:lstStyle/>
          <a:p>
            <a:pPr indent="-110590" lvl="0" marL="110590" rtl="0" algn="l">
              <a:spcBef>
                <a:spcPts val="0"/>
              </a:spcBef>
              <a:spcAft>
                <a:spcPts val="0"/>
              </a:spcAft>
              <a:buClr>
                <a:schemeClr val="dk1"/>
              </a:buClr>
              <a:buSzPts val="900"/>
              <a:buFont typeface="Arial"/>
              <a:buChar char="•"/>
            </a:pPr>
            <a:r>
              <a:rPr lang="en-US" sz="900">
                <a:latin typeface="Arial"/>
                <a:ea typeface="Arial"/>
                <a:cs typeface="Arial"/>
                <a:sym typeface="Arial"/>
              </a:rPr>
              <a:t>At the class level, the Student class attributes indicate that the Students have names, addresses, studentID’s, and a date of birth.  </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At the object level, the attributes indicate the values for the name, address, studentID, and date of birth.</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Only the class instance (objects) should be able to change the value of the attributes.</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The state of an object is defined by the value of its attributes and the existence of links to other objects.</a:t>
            </a:r>
            <a:endParaRPr/>
          </a:p>
          <a:p>
            <a:pPr indent="-110590" lvl="0" marL="110590" rtl="0" algn="l">
              <a:spcBef>
                <a:spcPts val="270"/>
              </a:spcBef>
              <a:spcAft>
                <a:spcPts val="0"/>
              </a:spcAft>
              <a:buNone/>
            </a:pPr>
            <a:r>
              <a:t/>
            </a:r>
            <a:endParaRPr sz="900">
              <a:latin typeface="Arial"/>
              <a:ea typeface="Arial"/>
              <a:cs typeface="Arial"/>
              <a:sym typeface="Arial"/>
            </a:endParaRPr>
          </a:p>
          <a:p>
            <a:pPr indent="-110590" lvl="0" marL="110590" rtl="0" algn="l">
              <a:spcBef>
                <a:spcPts val="0"/>
              </a:spcBef>
              <a:spcAft>
                <a:spcPts val="0"/>
              </a:spcAft>
              <a:buNone/>
            </a:pPr>
            <a:r>
              <a:t/>
            </a:r>
            <a:endParaRPr sz="900">
              <a:latin typeface="Arial"/>
              <a:ea typeface="Arial"/>
              <a:cs typeface="Arial"/>
              <a:sym typeface="Arial"/>
            </a:endParaRPr>
          </a:p>
        </p:txBody>
      </p:sp>
      <p:sp>
        <p:nvSpPr>
          <p:cNvPr id="1263" name="Google Shape;1263;p36:notes"/>
          <p:cNvSpPr txBox="1"/>
          <p:nvPr/>
        </p:nvSpPr>
        <p:spPr>
          <a:xfrm>
            <a:off x="605161" y="1261820"/>
            <a:ext cx="1845910" cy="7159747"/>
          </a:xfrm>
          <a:prstGeom prst="rect">
            <a:avLst/>
          </a:prstGeom>
          <a:noFill/>
          <a:ln>
            <a:noFill/>
          </a:ln>
        </p:spPr>
        <p:txBody>
          <a:bodyPr anchorCtr="0" anchor="t" bIns="56175" lIns="112350" spcFirstLastPara="1" rIns="112350" wrap="square" tIns="56175">
            <a:noAutofit/>
          </a:bodyPr>
          <a:lstStyle/>
          <a:p>
            <a:pPr indent="0" lvl="0" marL="0" marR="0" rtl="0" algn="ctr">
              <a:lnSpc>
                <a:spcPct val="87000"/>
              </a:lnSpc>
              <a:spcBef>
                <a:spcPts val="0"/>
              </a:spcBef>
              <a:spcAft>
                <a:spcPts val="0"/>
              </a:spcAft>
              <a:buNone/>
            </a:pPr>
            <a:r>
              <a:rPr lang="en-US" sz="1100">
                <a:solidFill>
                  <a:schemeClr val="dk1"/>
                </a:solidFill>
                <a:latin typeface="Arial"/>
                <a:ea typeface="Arial"/>
                <a:cs typeface="Arial"/>
                <a:sym typeface="Arial"/>
              </a:rPr>
              <a:t>Remember, the doughnuts are not UML icons. They are included in this illustration to show that the attribute values are set in the individual object.  </a:t>
            </a:r>
            <a:endParaRPr/>
          </a:p>
          <a:p>
            <a:pPr indent="0" lvl="0" marL="0" marR="0" rtl="0" algn="ctr">
              <a:lnSpc>
                <a:spcPct val="87000"/>
              </a:lnSpc>
              <a:spcBef>
                <a:spcPts val="440"/>
              </a:spcBef>
              <a:spcAft>
                <a:spcPts val="0"/>
              </a:spcAft>
              <a:buNone/>
            </a:pPr>
            <a:r>
              <a:rPr lang="en-US" sz="1100">
                <a:solidFill>
                  <a:schemeClr val="dk1"/>
                </a:solidFill>
                <a:latin typeface="Arial"/>
                <a:ea typeface="Arial"/>
                <a:cs typeface="Arial"/>
                <a:sym typeface="Arial"/>
              </a:rPr>
              <a:t>Object diagrams do not permit you to view the attribute values.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p37:notes"/>
          <p:cNvSpPr/>
          <p:nvPr>
            <p:ph idx="2" type="sldImg"/>
          </p:nvPr>
        </p:nvSpPr>
        <p:spPr>
          <a:xfrm>
            <a:off x="2623491" y="872287"/>
            <a:ext cx="4303742" cy="3177856"/>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9" name="Google Shape;1279;p37:notes"/>
          <p:cNvSpPr txBox="1"/>
          <p:nvPr>
            <p:ph idx="1" type="body"/>
          </p:nvPr>
        </p:nvSpPr>
        <p:spPr>
          <a:xfrm>
            <a:off x="2647157" y="4294849"/>
            <a:ext cx="4231056" cy="4216610"/>
          </a:xfrm>
          <a:prstGeom prst="rect">
            <a:avLst/>
          </a:prstGeom>
          <a:noFill/>
          <a:ln>
            <a:noFill/>
          </a:ln>
        </p:spPr>
        <p:txBody>
          <a:bodyPr anchorCtr="0" anchor="t" bIns="48575" lIns="97175" spcFirstLastPara="1" rIns="97175" wrap="square" tIns="48575">
            <a:noAutofit/>
          </a:bodyPr>
          <a:lstStyle/>
          <a:p>
            <a:pPr indent="-110590" lvl="0" marL="110590" rtl="0" algn="l">
              <a:spcBef>
                <a:spcPts val="0"/>
              </a:spcBef>
              <a:spcAft>
                <a:spcPts val="0"/>
              </a:spcAft>
              <a:buNone/>
            </a:pPr>
            <a:r>
              <a:rPr lang="en-US" sz="900">
                <a:latin typeface="Arial"/>
                <a:ea typeface="Arial"/>
                <a:cs typeface="Arial"/>
                <a:sym typeface="Arial"/>
              </a:rPr>
              <a:t>An </a:t>
            </a:r>
            <a:r>
              <a:rPr b="1" lang="en-US" sz="900">
                <a:latin typeface="Arial"/>
                <a:ea typeface="Arial"/>
                <a:cs typeface="Arial"/>
                <a:sym typeface="Arial"/>
              </a:rPr>
              <a:t>operation</a:t>
            </a:r>
            <a:r>
              <a:rPr lang="en-US" sz="900">
                <a:latin typeface="Arial"/>
                <a:ea typeface="Arial"/>
                <a:cs typeface="Arial"/>
                <a:sym typeface="Arial"/>
              </a:rPr>
              <a:t> can be defined as:</a:t>
            </a:r>
            <a:endParaRPr/>
          </a:p>
          <a:p>
            <a:pPr indent="-110590" lvl="0" marL="110590" rtl="0" algn="l">
              <a:spcBef>
                <a:spcPts val="270"/>
              </a:spcBef>
              <a:spcAft>
                <a:spcPts val="0"/>
              </a:spcAft>
              <a:buNone/>
            </a:pPr>
            <a:r>
              <a:rPr lang="en-US" sz="900">
                <a:latin typeface="Arial"/>
                <a:ea typeface="Arial"/>
                <a:cs typeface="Arial"/>
                <a:sym typeface="Arial"/>
              </a:rPr>
              <a:t>	The implementation of a service that can be requested from any object of the class to affect behavior. (</a:t>
            </a:r>
            <a:r>
              <a:rPr i="1" lang="en-US" sz="900">
                <a:latin typeface="Arial"/>
                <a:ea typeface="Arial"/>
                <a:cs typeface="Arial"/>
                <a:sym typeface="Arial"/>
              </a:rPr>
              <a:t>The Unified Modeling Language User Guide</a:t>
            </a:r>
            <a:r>
              <a:rPr lang="en-US" sz="900">
                <a:latin typeface="Arial"/>
                <a:ea typeface="Arial"/>
                <a:cs typeface="Arial"/>
                <a:sym typeface="Arial"/>
              </a:rPr>
              <a:t>, Booch, 1999)</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The operations in a class describe what the class can do.</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An operation can either be a command or a question. A question should never change the state of the object. Only a command can change the state of the object.</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An operation is described with a return-type, name, and zero or more parameters. Together, the return-type, name, and parameters are called the </a:t>
            </a:r>
            <a:r>
              <a:rPr b="1" lang="en-US" sz="900">
                <a:latin typeface="Arial"/>
                <a:ea typeface="Arial"/>
                <a:cs typeface="Arial"/>
                <a:sym typeface="Arial"/>
              </a:rPr>
              <a:t>signature</a:t>
            </a:r>
            <a:r>
              <a:rPr lang="en-US" sz="900">
                <a:latin typeface="Arial"/>
                <a:ea typeface="Arial"/>
                <a:cs typeface="Arial"/>
                <a:sym typeface="Arial"/>
              </a:rPr>
              <a:t> of the operation.</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The outcome of the operation depends on the current state of the object. Often, but not always, invoking an operation on an object changes the object’s data or state.</a:t>
            </a:r>
            <a:endParaRPr/>
          </a:p>
          <a:p>
            <a:pPr indent="-110590" lvl="0" marL="110590" rtl="0" algn="l">
              <a:spcBef>
                <a:spcPts val="270"/>
              </a:spcBef>
              <a:spcAft>
                <a:spcPts val="0"/>
              </a:spcAft>
              <a:buNone/>
            </a:pPr>
            <a:r>
              <a:t/>
            </a:r>
            <a:endParaRPr sz="900">
              <a:latin typeface="Arial"/>
              <a:ea typeface="Arial"/>
              <a:cs typeface="Arial"/>
              <a:sym typeface="Arial"/>
            </a:endParaRPr>
          </a:p>
        </p:txBody>
      </p:sp>
      <p:sp>
        <p:nvSpPr>
          <p:cNvPr id="1280" name="Google Shape;1280;p37:notes"/>
          <p:cNvSpPr txBox="1"/>
          <p:nvPr/>
        </p:nvSpPr>
        <p:spPr>
          <a:xfrm>
            <a:off x="605161" y="1261820"/>
            <a:ext cx="1845910" cy="7159747"/>
          </a:xfrm>
          <a:prstGeom prst="rect">
            <a:avLst/>
          </a:prstGeom>
          <a:noFill/>
          <a:ln>
            <a:noFill/>
          </a:ln>
        </p:spPr>
        <p:txBody>
          <a:bodyPr anchorCtr="0" anchor="t" bIns="56175" lIns="112350" spcFirstLastPara="1" rIns="112350" wrap="square" tIns="56175">
            <a:noAutofit/>
          </a:bodyPr>
          <a:lstStyle/>
          <a:p>
            <a:pPr indent="0" lvl="0" marL="0" marR="0" rtl="0" algn="ctr">
              <a:lnSpc>
                <a:spcPct val="87000"/>
              </a:lnSpc>
              <a:spcBef>
                <a:spcPts val="0"/>
              </a:spcBef>
              <a:spcAft>
                <a:spcPts val="0"/>
              </a:spcAft>
              <a:buNone/>
            </a:pPr>
            <a:r>
              <a:rPr lang="en-US" sz="1100">
                <a:solidFill>
                  <a:schemeClr val="dk1"/>
                </a:solidFill>
                <a:latin typeface="Arial"/>
                <a:ea typeface="Arial"/>
                <a:cs typeface="Arial"/>
                <a:sym typeface="Arial"/>
              </a:rPr>
              <a:t>Point out that these should be called operations. Many people will use the term methods instead of operations.</a:t>
            </a:r>
            <a:endParaRPr/>
          </a:p>
          <a:p>
            <a:pPr indent="0" lvl="0" marL="0" marR="0" rtl="0" algn="ctr">
              <a:lnSpc>
                <a:spcPct val="87000"/>
              </a:lnSpc>
              <a:spcBef>
                <a:spcPts val="440"/>
              </a:spcBef>
              <a:spcAft>
                <a:spcPts val="0"/>
              </a:spcAft>
              <a:buNone/>
            </a:pPr>
            <a:r>
              <a:rPr lang="en-US" sz="1100">
                <a:solidFill>
                  <a:schemeClr val="dk1"/>
                </a:solidFill>
                <a:latin typeface="Arial"/>
                <a:ea typeface="Arial"/>
                <a:cs typeface="Arial"/>
                <a:sym typeface="Arial"/>
              </a:rPr>
              <a:t>In the UML, methods and operations are not synonymous and have distinct definitions.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38:notes"/>
          <p:cNvSpPr/>
          <p:nvPr>
            <p:ph idx="2" type="sldImg"/>
          </p:nvPr>
        </p:nvSpPr>
        <p:spPr>
          <a:xfrm>
            <a:off x="2716463" y="872287"/>
            <a:ext cx="4303742" cy="3177856"/>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9" name="Google Shape;1289;p38: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39:notes"/>
          <p:cNvSpPr/>
          <p:nvPr>
            <p:ph idx="2" type="sldImg"/>
          </p:nvPr>
        </p:nvSpPr>
        <p:spPr>
          <a:xfrm>
            <a:off x="2716463" y="872287"/>
            <a:ext cx="4303742" cy="3177856"/>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1" name="Google Shape;1311;p39: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p:nvPr>
            <p:ph idx="2" type="sldImg"/>
          </p:nvPr>
        </p:nvSpPr>
        <p:spPr>
          <a:xfrm>
            <a:off x="2751138" y="871538"/>
            <a:ext cx="4237037" cy="31781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 name="Google Shape;127;p4: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40:notes"/>
          <p:cNvSpPr/>
          <p:nvPr>
            <p:ph idx="2" type="sldImg"/>
          </p:nvPr>
        </p:nvSpPr>
        <p:spPr>
          <a:xfrm>
            <a:off x="2718153" y="872287"/>
            <a:ext cx="4303742" cy="3177856"/>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9" name="Google Shape;1329;p40: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p41:notes"/>
          <p:cNvSpPr/>
          <p:nvPr>
            <p:ph idx="2" type="sldImg"/>
          </p:nvPr>
        </p:nvSpPr>
        <p:spPr>
          <a:xfrm>
            <a:off x="2623491" y="873952"/>
            <a:ext cx="4300361" cy="3176191"/>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7" name="Google Shape;1407;p41:notes"/>
          <p:cNvSpPr txBox="1"/>
          <p:nvPr>
            <p:ph idx="1" type="body"/>
          </p:nvPr>
        </p:nvSpPr>
        <p:spPr>
          <a:xfrm>
            <a:off x="2648847" y="4294849"/>
            <a:ext cx="4229365" cy="4216610"/>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rPr lang="en-US" sz="900">
                <a:latin typeface="Arial"/>
                <a:ea typeface="Arial"/>
                <a:cs typeface="Arial"/>
                <a:sym typeface="Arial"/>
              </a:rPr>
              <a:t>This example demonstrates how objects interact to achieve the desired business functionality. The example is from an order-entry system where the order-entry clerk enters all sales information on the OrderEntryForm, stereotyped as a boundary class.  </a:t>
            </a:r>
            <a:endParaRPr/>
          </a:p>
          <a:p>
            <a:pPr indent="0" lvl="0" marL="0" rtl="0" algn="l">
              <a:spcBef>
                <a:spcPts val="270"/>
              </a:spcBef>
              <a:spcAft>
                <a:spcPts val="0"/>
              </a:spcAft>
              <a:buNone/>
            </a:pPr>
            <a:r>
              <a:rPr lang="en-US" sz="900">
                <a:latin typeface="Arial"/>
                <a:ea typeface="Arial"/>
                <a:cs typeface="Arial"/>
                <a:sym typeface="Arial"/>
              </a:rPr>
              <a:t>After all information has been entered into the form, the system must calculate the total dollar value for the sale. Calculating the total dollar value for the sale involves knowledge of the list price of the items in the sale, tax, and any discounts that may apply. </a:t>
            </a:r>
            <a:endParaRPr/>
          </a:p>
          <a:p>
            <a:pPr indent="0" lvl="0" marL="0" rtl="0" algn="l">
              <a:spcBef>
                <a:spcPts val="270"/>
              </a:spcBef>
              <a:spcAft>
                <a:spcPts val="0"/>
              </a:spcAft>
              <a:buNone/>
            </a:pPr>
            <a:r>
              <a:rPr lang="en-US" sz="900">
                <a:latin typeface="Arial"/>
                <a:ea typeface="Arial"/>
                <a:cs typeface="Arial"/>
                <a:sym typeface="Arial"/>
              </a:rPr>
              <a:t>It does not make sense for the OrderEntryForm to calculate the total dollar amount because it does not own the attribute that stores this value. The object that owns this attribute is the Order object.  Therefore, the Order object has an operation, calculateOrderTotal, that knows how to calculate the sales total. Also, in keeping with the principle of encapsulation, no other object should be allowed to change the value of sales total.  </a:t>
            </a:r>
            <a:endParaRPr/>
          </a:p>
          <a:p>
            <a:pPr indent="0" lvl="0" marL="0" rtl="0" algn="l">
              <a:spcBef>
                <a:spcPts val="270"/>
              </a:spcBef>
              <a:spcAft>
                <a:spcPts val="0"/>
              </a:spcAft>
              <a:buNone/>
            </a:pPr>
            <a:r>
              <a:rPr lang="en-US" sz="900">
                <a:latin typeface="Arial"/>
                <a:ea typeface="Arial"/>
                <a:cs typeface="Arial"/>
                <a:sym typeface="Arial"/>
              </a:rPr>
              <a:t>The OrderEntryForm knows that the sales total needs to be calculated. Therefore, it sends a message to Order to carry out this behavior. The Order object will calculate the total and send a return value back to the OrderEntryForm where the total can be displayed.</a:t>
            </a:r>
            <a:endParaRPr/>
          </a:p>
        </p:txBody>
      </p:sp>
      <p:sp>
        <p:nvSpPr>
          <p:cNvPr id="1408" name="Google Shape;1408;p41:notes"/>
          <p:cNvSpPr txBox="1"/>
          <p:nvPr/>
        </p:nvSpPr>
        <p:spPr>
          <a:xfrm>
            <a:off x="606852" y="1263485"/>
            <a:ext cx="1844219" cy="7158082"/>
          </a:xfrm>
          <a:prstGeom prst="rect">
            <a:avLst/>
          </a:prstGeom>
          <a:noFill/>
          <a:ln>
            <a:noFill/>
          </a:ln>
        </p:spPr>
        <p:txBody>
          <a:bodyPr anchorCtr="0" anchor="t" bIns="56175" lIns="112350" spcFirstLastPara="1" rIns="112350" wrap="square" tIns="56175">
            <a:noAutofit/>
          </a:bodyPr>
          <a:lstStyle/>
          <a:p>
            <a:pPr indent="0" lvl="0" marL="0" marR="0" rtl="0" algn="ctr">
              <a:lnSpc>
                <a:spcPct val="87000"/>
              </a:lnSpc>
              <a:spcBef>
                <a:spcPts val="0"/>
              </a:spcBef>
              <a:spcAft>
                <a:spcPts val="0"/>
              </a:spcAft>
              <a:buNone/>
            </a:pPr>
            <a:r>
              <a:rPr lang="en-US" sz="1100">
                <a:solidFill>
                  <a:schemeClr val="dk1"/>
                </a:solidFill>
                <a:latin typeface="Arial"/>
                <a:ea typeface="Arial"/>
                <a:cs typeface="Arial"/>
                <a:sym typeface="Arial"/>
              </a:rPr>
              <a:t>Point out how messages support the principle of encapsulation.</a:t>
            </a:r>
            <a:endParaRPr/>
          </a:p>
          <a:p>
            <a:pPr indent="0" lvl="0" marL="0" marR="0" rtl="0" algn="ctr">
              <a:lnSpc>
                <a:spcPct val="87000"/>
              </a:lnSpc>
              <a:spcBef>
                <a:spcPts val="440"/>
              </a:spcBef>
              <a:spcAft>
                <a:spcPts val="0"/>
              </a:spcAft>
              <a:buNone/>
            </a:pPr>
            <a:r>
              <a:rPr lang="en-US" sz="1100">
                <a:solidFill>
                  <a:schemeClr val="dk1"/>
                </a:solidFill>
                <a:latin typeface="Arial"/>
                <a:ea typeface="Arial"/>
                <a:cs typeface="Arial"/>
                <a:sym typeface="Arial"/>
              </a:rPr>
              <a:t>As a rule of thumb, if an attribute is owned by an object, that object needs to know how to calculate the values for that attribute. No other object should be able to do so.</a:t>
            </a:r>
            <a:endParaRPr/>
          </a:p>
          <a:p>
            <a:pPr indent="0" lvl="0" marL="0" marR="0" rtl="0" algn="ctr">
              <a:lnSpc>
                <a:spcPct val="87000"/>
              </a:lnSpc>
              <a:spcBef>
                <a:spcPts val="440"/>
              </a:spcBef>
              <a:spcAft>
                <a:spcPts val="0"/>
              </a:spcAft>
              <a:buNone/>
            </a:pPr>
            <a:r>
              <a:rPr lang="en-US" sz="1100">
                <a:solidFill>
                  <a:schemeClr val="dk1"/>
                </a:solidFill>
                <a:latin typeface="Arial"/>
                <a:ea typeface="Arial"/>
                <a:cs typeface="Arial"/>
                <a:sym typeface="Arial"/>
              </a:rPr>
              <a:t>Remember, class responsibilities are realized by its operations and attributes.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p42:notes"/>
          <p:cNvSpPr/>
          <p:nvPr>
            <p:ph idx="2" type="sldImg"/>
          </p:nvPr>
        </p:nvSpPr>
        <p:spPr>
          <a:xfrm>
            <a:off x="2657475" y="871538"/>
            <a:ext cx="4237038" cy="31781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5" name="Google Shape;1425;p42:notes"/>
          <p:cNvSpPr txBox="1"/>
          <p:nvPr>
            <p:ph idx="1" type="body"/>
          </p:nvPr>
        </p:nvSpPr>
        <p:spPr>
          <a:xfrm>
            <a:off x="2647157" y="4294849"/>
            <a:ext cx="4231056" cy="4216610"/>
          </a:xfrm>
          <a:prstGeom prst="rect">
            <a:avLst/>
          </a:prstGeom>
          <a:noFill/>
          <a:ln>
            <a:noFill/>
          </a:ln>
        </p:spPr>
        <p:txBody>
          <a:bodyPr anchorCtr="0" anchor="t" bIns="48575" lIns="97175" spcFirstLastPara="1" rIns="97175" wrap="square" tIns="48575">
            <a:noAutofit/>
          </a:bodyPr>
          <a:lstStyle/>
          <a:p>
            <a:pPr indent="-110590" lvl="0" marL="110590" rtl="0" algn="l">
              <a:spcBef>
                <a:spcPts val="0"/>
              </a:spcBef>
              <a:spcAft>
                <a:spcPts val="0"/>
              </a:spcAft>
              <a:buNone/>
            </a:pPr>
            <a:r>
              <a:rPr lang="en-US" sz="900">
                <a:latin typeface="Arial"/>
                <a:ea typeface="Arial"/>
                <a:cs typeface="Arial"/>
                <a:sym typeface="Arial"/>
              </a:rPr>
              <a:t>There are four basic principles of object orientation. They are:</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Abstraction</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Encapsulation </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Inheritance</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Polymorphism</a:t>
            </a:r>
            <a:endParaRPr/>
          </a:p>
        </p:txBody>
      </p:sp>
      <p:sp>
        <p:nvSpPr>
          <p:cNvPr id="1426" name="Google Shape;1426;p42:notes"/>
          <p:cNvSpPr txBox="1"/>
          <p:nvPr/>
        </p:nvSpPr>
        <p:spPr>
          <a:xfrm>
            <a:off x="605161" y="1261820"/>
            <a:ext cx="1845910" cy="7159747"/>
          </a:xfrm>
          <a:prstGeom prst="rect">
            <a:avLst/>
          </a:prstGeom>
          <a:noFill/>
          <a:ln>
            <a:noFill/>
          </a:ln>
        </p:spPr>
        <p:txBody>
          <a:bodyPr anchorCtr="0" anchor="t" bIns="56175" lIns="112350" spcFirstLastPara="1" rIns="112350" wrap="square" tIns="56175">
            <a:noAutofit/>
          </a:bodyPr>
          <a:lstStyle/>
          <a:p>
            <a:pPr indent="0" lvl="0" marL="0" marR="0" rtl="0" algn="ctr">
              <a:lnSpc>
                <a:spcPct val="87000"/>
              </a:lnSpc>
              <a:spcBef>
                <a:spcPts val="0"/>
              </a:spcBef>
              <a:spcAft>
                <a:spcPts val="0"/>
              </a:spcAft>
              <a:buNone/>
            </a:pPr>
            <a:r>
              <a:rPr lang="en-US" sz="1100">
                <a:solidFill>
                  <a:schemeClr val="dk1"/>
                </a:solidFill>
                <a:latin typeface="Arial"/>
                <a:ea typeface="Arial"/>
                <a:cs typeface="Arial"/>
                <a:sym typeface="Arial"/>
              </a:rPr>
              <a:t>Be sure the students understand objects before you begin this next section.  </a:t>
            </a:r>
            <a:endParaRPr/>
          </a:p>
          <a:p>
            <a:pPr indent="0" lvl="0" marL="0" marR="0" rtl="0" algn="ctr">
              <a:lnSpc>
                <a:spcPct val="87000"/>
              </a:lnSpc>
              <a:spcBef>
                <a:spcPts val="440"/>
              </a:spcBef>
              <a:spcAft>
                <a:spcPts val="0"/>
              </a:spcAft>
              <a:buNone/>
            </a:pPr>
            <a:r>
              <a:rPr lang="en-US" sz="1100">
                <a:solidFill>
                  <a:schemeClr val="dk1"/>
                </a:solidFill>
                <a:latin typeface="Arial"/>
                <a:ea typeface="Arial"/>
                <a:cs typeface="Arial"/>
                <a:sym typeface="Arial"/>
              </a:rPr>
              <a:t>We’ve introduced objects first to help students better apply each of these principles.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p43:notes"/>
          <p:cNvSpPr/>
          <p:nvPr>
            <p:ph idx="2" type="sldImg"/>
          </p:nvPr>
        </p:nvSpPr>
        <p:spPr>
          <a:xfrm>
            <a:off x="2623491" y="872287"/>
            <a:ext cx="4303742" cy="3177856"/>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7" name="Google Shape;1437;p43:notes"/>
          <p:cNvSpPr txBox="1"/>
          <p:nvPr>
            <p:ph idx="1" type="body"/>
          </p:nvPr>
        </p:nvSpPr>
        <p:spPr>
          <a:xfrm>
            <a:off x="2647157" y="4294849"/>
            <a:ext cx="4231056" cy="4216610"/>
          </a:xfrm>
          <a:prstGeom prst="rect">
            <a:avLst/>
          </a:prstGeom>
          <a:noFill/>
          <a:ln>
            <a:noFill/>
          </a:ln>
        </p:spPr>
        <p:txBody>
          <a:bodyPr anchorCtr="0" anchor="t" bIns="48575" lIns="97175" spcFirstLastPara="1" rIns="97175" wrap="square" tIns="48575">
            <a:noAutofit/>
          </a:bodyPr>
          <a:lstStyle/>
          <a:p>
            <a:pPr indent="-110590" lvl="0" marL="110590" rtl="0" algn="l">
              <a:spcBef>
                <a:spcPts val="0"/>
              </a:spcBef>
              <a:spcAft>
                <a:spcPts val="0"/>
              </a:spcAft>
              <a:buNone/>
            </a:pPr>
            <a:r>
              <a:rPr b="1" lang="en-US" sz="900">
                <a:latin typeface="Arial"/>
                <a:ea typeface="Arial"/>
                <a:cs typeface="Arial"/>
                <a:sym typeface="Arial"/>
              </a:rPr>
              <a:t>Abstraction</a:t>
            </a:r>
            <a:r>
              <a:rPr lang="en-US" sz="900">
                <a:latin typeface="Arial"/>
                <a:ea typeface="Arial"/>
                <a:cs typeface="Arial"/>
                <a:sym typeface="Arial"/>
              </a:rPr>
              <a:t> can be defined as:</a:t>
            </a:r>
            <a:endParaRPr/>
          </a:p>
          <a:p>
            <a:pPr indent="-110590" lvl="0" marL="110590" rtl="0" algn="l">
              <a:spcBef>
                <a:spcPts val="270"/>
              </a:spcBef>
              <a:spcAft>
                <a:spcPts val="0"/>
              </a:spcAft>
              <a:buNone/>
            </a:pPr>
            <a:r>
              <a:rPr lang="en-US" sz="900">
                <a:latin typeface="Arial"/>
                <a:ea typeface="Arial"/>
                <a:cs typeface="Arial"/>
                <a:sym typeface="Arial"/>
              </a:rPr>
              <a:t>	Any model that includes the most important, essential, or distinguishing aspects of something while suppressing or ignoring less important, immaterial, or diversionary details.  The result of removing distinctions so as to emphasize commonalties. (</a:t>
            </a:r>
            <a:r>
              <a:rPr i="1" lang="en-US" sz="900">
                <a:latin typeface="Arial"/>
                <a:ea typeface="Arial"/>
                <a:cs typeface="Arial"/>
                <a:sym typeface="Arial"/>
              </a:rPr>
              <a:t>Dictionary of Object Technology</a:t>
            </a:r>
            <a:r>
              <a:rPr lang="en-US" sz="900">
                <a:latin typeface="Arial"/>
                <a:ea typeface="Arial"/>
                <a:cs typeface="Arial"/>
                <a:sym typeface="Arial"/>
              </a:rPr>
              <a:t>, Firesmith, Eykholt, 1995)</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Abstraction allows us to manage complexity by concentrating on the essential characteristics of an entity that distinguish it from all other kind of entities.  </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An abstraction is domain and perspective dependent. That is, what is important in one context, may not be in another.</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OO allows us to model our system using abstractions from the problem domain (for example, classes and objects).  </a:t>
            </a:r>
            <a:endParaRPr/>
          </a:p>
          <a:p>
            <a:pPr indent="-110590" lvl="0" marL="110590" rtl="0" algn="l">
              <a:spcBef>
                <a:spcPts val="270"/>
              </a:spcBef>
              <a:spcAft>
                <a:spcPts val="0"/>
              </a:spcAft>
              <a:buNone/>
            </a:pPr>
            <a:r>
              <a:t/>
            </a:r>
            <a:endParaRPr sz="900">
              <a:latin typeface="Arial"/>
              <a:ea typeface="Arial"/>
              <a:cs typeface="Arial"/>
              <a:sym typeface="Arial"/>
            </a:endParaRPr>
          </a:p>
          <a:p>
            <a:pPr indent="-110590" lvl="0" marL="110590" rtl="0" algn="l">
              <a:spcBef>
                <a:spcPts val="270"/>
              </a:spcBef>
              <a:spcAft>
                <a:spcPts val="0"/>
              </a:spcAft>
              <a:buNone/>
            </a:pPr>
            <a:r>
              <a:t/>
            </a:r>
            <a:endParaRPr sz="900">
              <a:latin typeface="Arial"/>
              <a:ea typeface="Arial"/>
              <a:cs typeface="Arial"/>
              <a:sym typeface="Arial"/>
            </a:endParaRPr>
          </a:p>
        </p:txBody>
      </p:sp>
      <p:sp>
        <p:nvSpPr>
          <p:cNvPr id="1438" name="Google Shape;1438;p43:notes"/>
          <p:cNvSpPr txBox="1"/>
          <p:nvPr/>
        </p:nvSpPr>
        <p:spPr>
          <a:xfrm>
            <a:off x="605161" y="1261820"/>
            <a:ext cx="1845910" cy="7159747"/>
          </a:xfrm>
          <a:prstGeom prst="rect">
            <a:avLst/>
          </a:prstGeom>
          <a:noFill/>
          <a:ln>
            <a:noFill/>
          </a:ln>
        </p:spPr>
        <p:txBody>
          <a:bodyPr anchorCtr="0" anchor="t" bIns="56175" lIns="112350" spcFirstLastPara="1" rIns="112350" wrap="square" tIns="56175">
            <a:noAutofit/>
          </a:bodyPr>
          <a:lstStyle/>
          <a:p>
            <a:pPr indent="0" lvl="0" marL="0" marR="0" rtl="0" algn="ctr">
              <a:lnSpc>
                <a:spcPct val="87000"/>
              </a:lnSpc>
              <a:spcBef>
                <a:spcPts val="0"/>
              </a:spcBef>
              <a:spcAft>
                <a:spcPts val="0"/>
              </a:spcAft>
              <a:buNone/>
            </a:pPr>
            <a:r>
              <a:rPr lang="en-US" sz="1100">
                <a:solidFill>
                  <a:schemeClr val="dk1"/>
                </a:solidFill>
                <a:latin typeface="Arial"/>
                <a:ea typeface="Arial"/>
                <a:cs typeface="Arial"/>
                <a:sym typeface="Arial"/>
              </a:rPr>
              <a:t>A car is an example of an abstraction. A car is an abstraction for “a mobile, powered vehicle for transporting people from place to place.”  </a:t>
            </a:r>
            <a:endParaRPr/>
          </a:p>
          <a:p>
            <a:pPr indent="0" lvl="0" marL="0" marR="0" rtl="0" algn="ctr">
              <a:lnSpc>
                <a:spcPct val="87000"/>
              </a:lnSpc>
              <a:spcBef>
                <a:spcPts val="440"/>
              </a:spcBef>
              <a:spcAft>
                <a:spcPts val="0"/>
              </a:spcAft>
              <a:buNone/>
            </a:pPr>
            <a:r>
              <a:rPr lang="en-US" sz="1100">
                <a:solidFill>
                  <a:schemeClr val="dk1"/>
                </a:solidFill>
                <a:latin typeface="Arial"/>
                <a:ea typeface="Arial"/>
                <a:cs typeface="Arial"/>
                <a:sym typeface="Arial"/>
              </a:rPr>
              <a:t>The abstract use of car is not concrete. However, if you describe the car as a 1995 Blue Ford Mustang, then it becomes a concrete manifestation and not an abstraction.  </a:t>
            </a:r>
            <a:endParaRPr/>
          </a:p>
          <a:p>
            <a:pPr indent="0" lvl="0" marL="0" marR="0" rtl="0" algn="ctr">
              <a:lnSpc>
                <a:spcPct val="87000"/>
              </a:lnSpc>
              <a:spcBef>
                <a:spcPts val="440"/>
              </a:spcBef>
              <a:spcAft>
                <a:spcPts val="0"/>
              </a:spcAft>
              <a:buNone/>
            </a:pPr>
            <a:r>
              <a:rPr lang="en-US" sz="1100">
                <a:solidFill>
                  <a:schemeClr val="dk1"/>
                </a:solidFill>
                <a:latin typeface="Arial"/>
                <a:ea typeface="Arial"/>
                <a:cs typeface="Arial"/>
                <a:sym typeface="Arial"/>
              </a:rPr>
              <a:t>Discuss the makings of a good abstraction. </a:t>
            </a:r>
            <a:endParaRPr/>
          </a:p>
          <a:p>
            <a:pPr indent="-69850" lvl="0" marL="0" marR="0" rtl="0" algn="ctr">
              <a:lnSpc>
                <a:spcPct val="87000"/>
              </a:lnSpc>
              <a:spcBef>
                <a:spcPts val="440"/>
              </a:spcBef>
              <a:spcAft>
                <a:spcPts val="0"/>
              </a:spcAft>
              <a:buClr>
                <a:schemeClr val="dk1"/>
              </a:buClr>
              <a:buSzPts val="1100"/>
              <a:buFont typeface="Arial"/>
              <a:buChar char="•"/>
            </a:pPr>
            <a:r>
              <a:rPr lang="en-US" sz="1100">
                <a:solidFill>
                  <a:schemeClr val="dk1"/>
                </a:solidFill>
                <a:latin typeface="Arial"/>
                <a:ea typeface="Arial"/>
                <a:cs typeface="Arial"/>
                <a:sym typeface="Arial"/>
              </a:rPr>
              <a:t> 	Concise  </a:t>
            </a:r>
            <a:endParaRPr/>
          </a:p>
          <a:p>
            <a:pPr indent="-69850" lvl="0" marL="0" marR="0" rtl="0" algn="ctr">
              <a:lnSpc>
                <a:spcPct val="87000"/>
              </a:lnSpc>
              <a:spcBef>
                <a:spcPts val="440"/>
              </a:spcBef>
              <a:spcAft>
                <a:spcPts val="0"/>
              </a:spcAft>
              <a:buClr>
                <a:schemeClr val="dk1"/>
              </a:buClr>
              <a:buSzPts val="1100"/>
              <a:buFont typeface="Arial"/>
              <a:buChar char="•"/>
            </a:pPr>
            <a:r>
              <a:rPr lang="en-US" sz="1100">
                <a:solidFill>
                  <a:schemeClr val="dk1"/>
                </a:solidFill>
                <a:latin typeface="Arial"/>
                <a:ea typeface="Arial"/>
                <a:cs typeface="Arial"/>
                <a:sym typeface="Arial"/>
              </a:rPr>
              <a:t> 	Single coherent concept, 	and so 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44:notes"/>
          <p:cNvSpPr/>
          <p:nvPr>
            <p:ph idx="2" type="sldImg"/>
          </p:nvPr>
        </p:nvSpPr>
        <p:spPr>
          <a:xfrm>
            <a:off x="2623491" y="872287"/>
            <a:ext cx="4303742" cy="3177856"/>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6" name="Google Shape;1456;p44:notes"/>
          <p:cNvSpPr txBox="1"/>
          <p:nvPr>
            <p:ph idx="1" type="body"/>
          </p:nvPr>
        </p:nvSpPr>
        <p:spPr>
          <a:xfrm>
            <a:off x="2647157" y="4294849"/>
            <a:ext cx="4231056" cy="4216610"/>
          </a:xfrm>
          <a:prstGeom prst="rect">
            <a:avLst/>
          </a:prstGeom>
          <a:noFill/>
          <a:ln>
            <a:noFill/>
          </a:ln>
        </p:spPr>
        <p:txBody>
          <a:bodyPr anchorCtr="0" anchor="t" bIns="48575" lIns="97175" spcFirstLastPara="1" rIns="97175" wrap="square" tIns="48575">
            <a:noAutofit/>
          </a:bodyPr>
          <a:lstStyle/>
          <a:p>
            <a:pPr indent="-110590" lvl="0" marL="110590" rtl="0" algn="l">
              <a:spcBef>
                <a:spcPts val="0"/>
              </a:spcBef>
              <a:spcAft>
                <a:spcPts val="0"/>
              </a:spcAft>
              <a:buNone/>
            </a:pPr>
            <a:r>
              <a:rPr lang="en-US" sz="900">
                <a:latin typeface="Arial"/>
                <a:ea typeface="Arial"/>
                <a:cs typeface="Arial"/>
                <a:sym typeface="Arial"/>
              </a:rPr>
              <a:t>The following are examples of abstraction.</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A student is a person enrolled in classes in the university.</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A professor is a person teaching classes at the university.</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A course is a class offered by the university.</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A course offering is a specific offering for a course, including days of the week and times.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45:notes"/>
          <p:cNvSpPr/>
          <p:nvPr>
            <p:ph idx="2" type="sldImg"/>
          </p:nvPr>
        </p:nvSpPr>
        <p:spPr>
          <a:xfrm>
            <a:off x="1227225" y="727461"/>
            <a:ext cx="4849740" cy="358070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9" name="Google Shape;1469;p45:notes"/>
          <p:cNvSpPr txBox="1"/>
          <p:nvPr>
            <p:ph idx="1" type="body"/>
          </p:nvPr>
        </p:nvSpPr>
        <p:spPr>
          <a:xfrm>
            <a:off x="973667" y="4554538"/>
            <a:ext cx="5355167"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p46:notes"/>
          <p:cNvSpPr/>
          <p:nvPr>
            <p:ph idx="2" type="sldImg"/>
          </p:nvPr>
        </p:nvSpPr>
        <p:spPr>
          <a:xfrm>
            <a:off x="2657475" y="871538"/>
            <a:ext cx="4237038" cy="31781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5" name="Google Shape;1475;p46:notes"/>
          <p:cNvSpPr txBox="1"/>
          <p:nvPr>
            <p:ph idx="1" type="body"/>
          </p:nvPr>
        </p:nvSpPr>
        <p:spPr>
          <a:xfrm>
            <a:off x="2647157" y="4294849"/>
            <a:ext cx="4231056" cy="4216610"/>
          </a:xfrm>
          <a:prstGeom prst="rect">
            <a:avLst/>
          </a:prstGeom>
          <a:noFill/>
          <a:ln>
            <a:noFill/>
          </a:ln>
        </p:spPr>
        <p:txBody>
          <a:bodyPr anchorCtr="0" anchor="t" bIns="48575" lIns="97175" spcFirstLastPara="1" rIns="97175" wrap="square" tIns="48575">
            <a:noAutofit/>
          </a:bodyPr>
          <a:lstStyle/>
          <a:p>
            <a:pPr indent="-110590" lvl="0" marL="110590" rtl="0" algn="l">
              <a:spcBef>
                <a:spcPts val="0"/>
              </a:spcBef>
              <a:spcAft>
                <a:spcPts val="0"/>
              </a:spcAft>
              <a:buNone/>
            </a:pPr>
            <a:r>
              <a:rPr b="1" lang="en-US" sz="900">
                <a:latin typeface="Arial"/>
                <a:ea typeface="Arial"/>
                <a:cs typeface="Arial"/>
                <a:sym typeface="Arial"/>
              </a:rPr>
              <a:t>Encapsulation</a:t>
            </a:r>
            <a:r>
              <a:rPr lang="en-US" sz="900">
                <a:latin typeface="Arial"/>
                <a:ea typeface="Arial"/>
                <a:cs typeface="Arial"/>
                <a:sym typeface="Arial"/>
              </a:rPr>
              <a:t> can be defined as: </a:t>
            </a:r>
            <a:endParaRPr/>
          </a:p>
          <a:p>
            <a:pPr indent="-110590" lvl="0" marL="110590" rtl="0" algn="l">
              <a:spcBef>
                <a:spcPts val="270"/>
              </a:spcBef>
              <a:spcAft>
                <a:spcPts val="0"/>
              </a:spcAft>
              <a:buNone/>
            </a:pPr>
            <a:r>
              <a:rPr lang="en-US" sz="900">
                <a:latin typeface="Arial"/>
                <a:ea typeface="Arial"/>
                <a:cs typeface="Arial"/>
                <a:sym typeface="Arial"/>
              </a:rPr>
              <a:t>	The physical localization of features (e.g., properties, behaviors) into a single blackbox abstraction that hides their implementation (and associated design decisions) behind a public interface. (</a:t>
            </a:r>
            <a:r>
              <a:rPr i="1" lang="en-US" sz="900">
                <a:latin typeface="Arial"/>
                <a:ea typeface="Arial"/>
                <a:cs typeface="Arial"/>
                <a:sym typeface="Arial"/>
              </a:rPr>
              <a:t>Dictionary of Object Technology</a:t>
            </a:r>
            <a:r>
              <a:rPr lang="en-US" sz="900">
                <a:latin typeface="Arial"/>
                <a:ea typeface="Arial"/>
                <a:cs typeface="Arial"/>
                <a:sym typeface="Arial"/>
              </a:rPr>
              <a:t>, Firesmith, Eykholt, 1995)</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Encapsulation is often referred to as “information hiding,” making it possible for the clients to operate without knowing how the implementation implements the interface.  </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Encapsulation eliminates direct dependencies on the implementation (clients depend on/use the interface). Thus, it’s possible to change the implementation without updating the clients as long as the interface is unchanged. </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Clients will not be affected by changes in implementation, thus reducing the “ripple effect,” where a correction to one operation forces the corresponding correction in a client operation and so on. As a result of encapsulation, maintenance is easier and less expensive.</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Encapsulation offers two kinds of protection. It protects an object’s internal state from being corrupted by its clients and client code from changes in the object’s implementation.</a:t>
            </a:r>
            <a:endParaRPr/>
          </a:p>
          <a:p>
            <a:pPr indent="-110590" lvl="0" marL="110590" rtl="0" algn="l">
              <a:spcBef>
                <a:spcPts val="270"/>
              </a:spcBef>
              <a:spcAft>
                <a:spcPts val="0"/>
              </a:spcAft>
              <a:buNone/>
            </a:pPr>
            <a:r>
              <a:t/>
            </a:r>
            <a:endParaRPr sz="900">
              <a:latin typeface="Arial"/>
              <a:ea typeface="Arial"/>
              <a:cs typeface="Arial"/>
              <a:sym typeface="Arial"/>
            </a:endParaRPr>
          </a:p>
        </p:txBody>
      </p:sp>
      <p:sp>
        <p:nvSpPr>
          <p:cNvPr id="1476" name="Google Shape;1476;p46:notes"/>
          <p:cNvSpPr txBox="1"/>
          <p:nvPr/>
        </p:nvSpPr>
        <p:spPr>
          <a:xfrm>
            <a:off x="605161" y="1261820"/>
            <a:ext cx="1845910" cy="7159747"/>
          </a:xfrm>
          <a:prstGeom prst="rect">
            <a:avLst/>
          </a:prstGeom>
          <a:noFill/>
          <a:ln>
            <a:noFill/>
          </a:ln>
        </p:spPr>
        <p:txBody>
          <a:bodyPr anchorCtr="0" anchor="t" bIns="56175" lIns="112350" spcFirstLastPara="1" rIns="112350" wrap="square" tIns="56175">
            <a:noAutofit/>
          </a:bodyPr>
          <a:lstStyle/>
          <a:p>
            <a:pPr indent="-118969" lvl="0" marL="118969" marR="0" rtl="0" algn="ctr">
              <a:lnSpc>
                <a:spcPct val="87000"/>
              </a:lnSpc>
              <a:spcBef>
                <a:spcPts val="0"/>
              </a:spcBef>
              <a:spcAft>
                <a:spcPts val="0"/>
              </a:spcAft>
              <a:buClr>
                <a:schemeClr val="dk1"/>
              </a:buClr>
              <a:buSzPts val="1100"/>
              <a:buFont typeface="Arial"/>
              <a:buChar char="•"/>
            </a:pPr>
            <a:r>
              <a:rPr lang="en-US" sz="1100">
                <a:solidFill>
                  <a:schemeClr val="dk1"/>
                </a:solidFill>
                <a:latin typeface="Arial"/>
                <a:ea typeface="Arial"/>
                <a:cs typeface="Arial"/>
                <a:sym typeface="Arial"/>
              </a:rPr>
              <a:t>Encapsulation is putting the “data bits” and operations that manipulate them in the same place.  </a:t>
            </a:r>
            <a:endParaRPr/>
          </a:p>
          <a:p>
            <a:pPr indent="-118969" lvl="0" marL="118969" marR="0" rtl="0" algn="ctr">
              <a:lnSpc>
                <a:spcPct val="87000"/>
              </a:lnSpc>
              <a:spcBef>
                <a:spcPts val="440"/>
              </a:spcBef>
              <a:spcAft>
                <a:spcPts val="0"/>
              </a:spcAft>
              <a:buClr>
                <a:schemeClr val="dk1"/>
              </a:buClr>
              <a:buSzPts val="1100"/>
              <a:buFont typeface="Arial"/>
              <a:buChar char="•"/>
            </a:pPr>
            <a:r>
              <a:rPr lang="en-US" sz="1100">
                <a:solidFill>
                  <a:schemeClr val="dk1"/>
                </a:solidFill>
                <a:latin typeface="Arial"/>
                <a:ea typeface="Arial"/>
                <a:cs typeface="Arial"/>
                <a:sym typeface="Arial"/>
              </a:rPr>
              <a:t>Encapsulation does NOT allow direct manipulation of things that have been encapsulated without using the supplied interface.</a:t>
            </a:r>
            <a:r>
              <a:rPr lang="en-US" sz="1100">
                <a:solidFill>
                  <a:srgbClr val="000000"/>
                </a:solidFill>
                <a:latin typeface="Arial"/>
                <a:ea typeface="Arial"/>
                <a:cs typeface="Arial"/>
                <a:sym typeface="Arial"/>
              </a:rPr>
              <a:t> </a:t>
            </a:r>
            <a:endParaRPr/>
          </a:p>
          <a:p>
            <a:pPr indent="-118969" lvl="0" marL="118969" marR="0" rtl="0" algn="ctr">
              <a:lnSpc>
                <a:spcPct val="87000"/>
              </a:lnSpc>
              <a:spcBef>
                <a:spcPts val="440"/>
              </a:spcBef>
              <a:spcAft>
                <a:spcPts val="0"/>
              </a:spcAft>
              <a:buClr>
                <a:srgbClr val="000000"/>
              </a:buClr>
              <a:buSzPts val="1100"/>
              <a:buFont typeface="Arial"/>
              <a:buChar char="•"/>
            </a:pPr>
            <a:r>
              <a:rPr lang="en-US" sz="1100">
                <a:solidFill>
                  <a:srgbClr val="000000"/>
                </a:solidFill>
                <a:latin typeface="Arial"/>
                <a:ea typeface="Arial"/>
                <a:cs typeface="Arial"/>
                <a:sym typeface="Arial"/>
              </a:rPr>
              <a:t>An example is a car’s accelerator. Generally speaking, you put your foot down and the car goes faster. You don’t worry about the cables, electronics, engine, and the rest.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47:notes"/>
          <p:cNvSpPr/>
          <p:nvPr>
            <p:ph idx="2" type="sldImg"/>
          </p:nvPr>
        </p:nvSpPr>
        <p:spPr>
          <a:xfrm>
            <a:off x="2623491" y="872287"/>
            <a:ext cx="4303742" cy="3177856"/>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8" name="Google Shape;1508;p47:notes"/>
          <p:cNvSpPr txBox="1"/>
          <p:nvPr>
            <p:ph idx="1" type="body"/>
          </p:nvPr>
        </p:nvSpPr>
        <p:spPr>
          <a:xfrm>
            <a:off x="2647157" y="4294849"/>
            <a:ext cx="4231056" cy="4216610"/>
          </a:xfrm>
          <a:prstGeom prst="rect">
            <a:avLst/>
          </a:prstGeom>
          <a:noFill/>
          <a:ln>
            <a:noFill/>
          </a:ln>
        </p:spPr>
        <p:txBody>
          <a:bodyPr anchorCtr="0" anchor="t" bIns="48575" lIns="97175" spcFirstLastPara="1" rIns="97175" wrap="square" tIns="48575">
            <a:noAutofit/>
          </a:bodyPr>
          <a:lstStyle/>
          <a:p>
            <a:pPr indent="-110590" lvl="0" marL="110590" rtl="0" algn="l">
              <a:spcBef>
                <a:spcPts val="0"/>
              </a:spcBef>
              <a:spcAft>
                <a:spcPts val="0"/>
              </a:spcAft>
              <a:buClr>
                <a:schemeClr val="dk1"/>
              </a:buClr>
              <a:buSzPts val="900"/>
              <a:buFont typeface="Arial"/>
              <a:buChar char="•"/>
            </a:pPr>
            <a:r>
              <a:rPr lang="en-US" sz="900">
                <a:latin typeface="Arial"/>
                <a:ea typeface="Arial"/>
                <a:cs typeface="Arial"/>
                <a:sym typeface="Arial"/>
              </a:rPr>
              <a:t>The key to encapsulation is an object’s </a:t>
            </a:r>
            <a:r>
              <a:rPr b="1" lang="en-US" sz="900">
                <a:latin typeface="Arial"/>
                <a:ea typeface="Arial"/>
                <a:cs typeface="Arial"/>
                <a:sym typeface="Arial"/>
              </a:rPr>
              <a:t>message interface</a:t>
            </a:r>
            <a:r>
              <a:rPr lang="en-US" sz="900">
                <a:latin typeface="Arial"/>
                <a:ea typeface="Arial"/>
                <a:cs typeface="Arial"/>
                <a:sym typeface="Arial"/>
              </a:rPr>
              <a:t>. The object interface ensures that all communication with the object takes place through a set of predefined operations. Data inside the object is only accessible by the object’s operations. No other object can reach inside of the object and change its attribute values.</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For example, Professor Clark needs to have her maximum course load increased from three classes to four classes per semester.  Another object will make a request to Professor Clark to set the maximum course load to four.  The attribute, MaxLoad, is then changed by the SetMaxLoad() operation.</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Encapsulation is beneficial in this example because the requesting object does not need to know how to change the maximum course load. In the future, the number or variables that are used to define the maximum course load may be increased, but doesn’t not affect the requesting object. It depends on the operation interface for the Professor Clark object.</a:t>
            </a:r>
            <a:endParaRPr/>
          </a:p>
        </p:txBody>
      </p:sp>
      <p:sp>
        <p:nvSpPr>
          <p:cNvPr id="1509" name="Google Shape;1509;p47:notes"/>
          <p:cNvSpPr txBox="1"/>
          <p:nvPr/>
        </p:nvSpPr>
        <p:spPr>
          <a:xfrm>
            <a:off x="605161" y="1261820"/>
            <a:ext cx="1845910" cy="7159747"/>
          </a:xfrm>
          <a:prstGeom prst="rect">
            <a:avLst/>
          </a:prstGeom>
          <a:noFill/>
          <a:ln>
            <a:noFill/>
          </a:ln>
        </p:spPr>
        <p:txBody>
          <a:bodyPr anchorCtr="0" anchor="t" bIns="56175" lIns="112350" spcFirstLastPara="1" rIns="112350" wrap="square" tIns="56175">
            <a:noAutofit/>
          </a:bodyPr>
          <a:lstStyle/>
          <a:p>
            <a:pPr indent="-118969" lvl="0" marL="118969" marR="0" rtl="0" algn="ctr">
              <a:lnSpc>
                <a:spcPct val="87000"/>
              </a:lnSpc>
              <a:spcBef>
                <a:spcPts val="0"/>
              </a:spcBef>
              <a:spcAft>
                <a:spcPts val="0"/>
              </a:spcAft>
              <a:buClr>
                <a:schemeClr val="dk1"/>
              </a:buClr>
              <a:buSzPts val="1100"/>
              <a:buFont typeface="Arial"/>
              <a:buChar char="•"/>
            </a:pPr>
            <a:r>
              <a:rPr lang="en-US" sz="1100">
                <a:solidFill>
                  <a:schemeClr val="dk1"/>
                </a:solidFill>
                <a:latin typeface="Arial"/>
                <a:ea typeface="Arial"/>
                <a:cs typeface="Arial"/>
                <a:sym typeface="Arial"/>
              </a:rPr>
              <a:t>Note that encapsulation can also be illustrated using interfaces. However, the scope of this course does not include this discussion.</a:t>
            </a:r>
            <a:endParaRPr/>
          </a:p>
          <a:p>
            <a:pPr indent="-118969" lvl="0" marL="118969" marR="0" rtl="0" algn="ctr">
              <a:lnSpc>
                <a:spcPct val="87000"/>
              </a:lnSpc>
              <a:spcBef>
                <a:spcPts val="440"/>
              </a:spcBef>
              <a:spcAft>
                <a:spcPts val="0"/>
              </a:spcAft>
              <a:buClr>
                <a:schemeClr val="dk1"/>
              </a:buClr>
              <a:buSzPts val="1100"/>
              <a:buFont typeface="Arial"/>
              <a:buChar char="•"/>
            </a:pPr>
            <a:r>
              <a:rPr lang="en-US" sz="1100">
                <a:solidFill>
                  <a:schemeClr val="dk1"/>
                </a:solidFill>
                <a:latin typeface="Arial"/>
                <a:ea typeface="Arial"/>
                <a:cs typeface="Arial"/>
                <a:sym typeface="Arial"/>
              </a:rPr>
              <a:t>Point out that the requesting object does not need to know the structure of the Professor object to request a state change. </a:t>
            </a:r>
            <a:endParaRPr/>
          </a:p>
          <a:p>
            <a:pPr indent="-118969" lvl="0" marL="118969" marR="0" rtl="0" algn="ctr">
              <a:lnSpc>
                <a:spcPct val="87000"/>
              </a:lnSpc>
              <a:spcBef>
                <a:spcPts val="440"/>
              </a:spcBef>
              <a:spcAft>
                <a:spcPts val="0"/>
              </a:spcAft>
              <a:buClr>
                <a:schemeClr val="dk1"/>
              </a:buClr>
              <a:buSzPts val="1100"/>
              <a:buFont typeface="Arial"/>
              <a:buChar char="•"/>
            </a:pPr>
            <a:r>
              <a:rPr lang="en-US" sz="1100">
                <a:solidFill>
                  <a:schemeClr val="dk1"/>
                </a:solidFill>
                <a:latin typeface="Arial"/>
                <a:ea typeface="Arial"/>
                <a:cs typeface="Arial"/>
                <a:sym typeface="Arial"/>
              </a:rPr>
              <a:t>The object that owns the attributes is the only one allowed to change its own attributes.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p48:notes"/>
          <p:cNvSpPr/>
          <p:nvPr>
            <p:ph idx="2" type="sldImg"/>
          </p:nvPr>
        </p:nvSpPr>
        <p:spPr>
          <a:xfrm>
            <a:off x="2751138" y="871538"/>
            <a:ext cx="4237037" cy="31781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5" name="Google Shape;1525;p48:notes"/>
          <p:cNvSpPr txBox="1"/>
          <p:nvPr>
            <p:ph idx="1" type="body"/>
          </p:nvPr>
        </p:nvSpPr>
        <p:spPr>
          <a:xfrm>
            <a:off x="973138" y="4554538"/>
            <a:ext cx="5356225" cy="4314825"/>
          </a:xfrm>
          <a:prstGeom prst="rect">
            <a:avLst/>
          </a:prstGeom>
          <a:noFill/>
          <a:ln cap="flat" cmpd="sng" w="9525">
            <a:solidFill>
              <a:schemeClr val="dk1"/>
            </a:solidFill>
            <a:prstDash val="solid"/>
            <a:miter lim="800000"/>
            <a:headEnd len="sm" w="sm" type="none"/>
            <a:tailEnd len="sm" w="sm" type="none"/>
          </a:ln>
        </p:spPr>
        <p:txBody>
          <a:bodyPr anchorCtr="0" anchor="t" bIns="48575" lIns="97175" spcFirstLastPara="1" rIns="97175" wrap="square" tIns="48575">
            <a:norm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p49:notes"/>
          <p:cNvSpPr/>
          <p:nvPr>
            <p:ph idx="2" type="sldImg"/>
          </p:nvPr>
        </p:nvSpPr>
        <p:spPr>
          <a:xfrm>
            <a:off x="1227225" y="727461"/>
            <a:ext cx="4849740" cy="358070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1" name="Google Shape;1541;p49:notes"/>
          <p:cNvSpPr txBox="1"/>
          <p:nvPr>
            <p:ph idx="1" type="body"/>
          </p:nvPr>
        </p:nvSpPr>
        <p:spPr>
          <a:xfrm>
            <a:off x="973667" y="4554538"/>
            <a:ext cx="5355167"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p:nvPr>
            <p:ph idx="2" type="sldImg"/>
          </p:nvPr>
        </p:nvSpPr>
        <p:spPr>
          <a:xfrm>
            <a:off x="2718153" y="872287"/>
            <a:ext cx="4303742" cy="3177856"/>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 name="Google Shape;133;p5: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p50:notes"/>
          <p:cNvSpPr/>
          <p:nvPr>
            <p:ph idx="2" type="sldImg"/>
          </p:nvPr>
        </p:nvSpPr>
        <p:spPr>
          <a:xfrm>
            <a:off x="1227225" y="727461"/>
            <a:ext cx="4849740" cy="358070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7" name="Google Shape;1547;p50:notes"/>
          <p:cNvSpPr txBox="1"/>
          <p:nvPr>
            <p:ph idx="1" type="body"/>
          </p:nvPr>
        </p:nvSpPr>
        <p:spPr>
          <a:xfrm>
            <a:off x="973667" y="4554538"/>
            <a:ext cx="5355167"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51:notes"/>
          <p:cNvSpPr/>
          <p:nvPr>
            <p:ph idx="2" type="sldImg"/>
          </p:nvPr>
        </p:nvSpPr>
        <p:spPr>
          <a:xfrm>
            <a:off x="2623491" y="872287"/>
            <a:ext cx="4303742" cy="3177856"/>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9" name="Google Shape;1569;p51:notes"/>
          <p:cNvSpPr txBox="1"/>
          <p:nvPr>
            <p:ph idx="1" type="body"/>
          </p:nvPr>
        </p:nvSpPr>
        <p:spPr>
          <a:xfrm>
            <a:off x="2647157" y="4294849"/>
            <a:ext cx="4231056" cy="4216610"/>
          </a:xfrm>
          <a:prstGeom prst="rect">
            <a:avLst/>
          </a:prstGeom>
          <a:noFill/>
          <a:ln>
            <a:noFill/>
          </a:ln>
        </p:spPr>
        <p:txBody>
          <a:bodyPr anchorCtr="0" anchor="t" bIns="48575" lIns="97175" spcFirstLastPara="1" rIns="97175" wrap="square" tIns="48575">
            <a:noAutofit/>
          </a:bodyPr>
          <a:lstStyle/>
          <a:p>
            <a:pPr indent="-110590" lvl="0" marL="110590" rtl="0" algn="l">
              <a:spcBef>
                <a:spcPts val="0"/>
              </a:spcBef>
              <a:spcAft>
                <a:spcPts val="0"/>
              </a:spcAft>
              <a:buClr>
                <a:schemeClr val="dk1"/>
              </a:buClr>
              <a:buSzPts val="900"/>
              <a:buFont typeface="Arial"/>
              <a:buChar char="•"/>
            </a:pPr>
            <a:r>
              <a:rPr lang="en-US" sz="900">
                <a:latin typeface="Arial"/>
                <a:ea typeface="Arial"/>
                <a:cs typeface="Arial"/>
                <a:sym typeface="Arial"/>
              </a:rPr>
              <a:t>The generalization is drawn from the subclass class to the superclass/parent class.</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The terms “ancestor” and “descendent” may be used instead of “superclass” and “subclass.”</a:t>
            </a:r>
            <a:endParaRPr/>
          </a:p>
          <a:p>
            <a:pPr indent="-110590" lvl="0" marL="110590" rtl="0" algn="l">
              <a:spcBef>
                <a:spcPts val="27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p52:notes"/>
          <p:cNvSpPr/>
          <p:nvPr>
            <p:ph idx="2" type="sldImg"/>
          </p:nvPr>
        </p:nvSpPr>
        <p:spPr>
          <a:xfrm>
            <a:off x="2623491" y="872287"/>
            <a:ext cx="4303742" cy="3177856"/>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5" name="Google Shape;1595;p52:notes"/>
          <p:cNvSpPr txBox="1"/>
          <p:nvPr>
            <p:ph idx="1" type="body"/>
          </p:nvPr>
        </p:nvSpPr>
        <p:spPr>
          <a:xfrm>
            <a:off x="2647157" y="4294849"/>
            <a:ext cx="4231056" cy="4216610"/>
          </a:xfrm>
          <a:prstGeom prst="rect">
            <a:avLst/>
          </a:prstGeom>
          <a:noFill/>
          <a:ln>
            <a:noFill/>
          </a:ln>
        </p:spPr>
        <p:txBody>
          <a:bodyPr anchorCtr="0" anchor="t" bIns="48575" lIns="97175" spcFirstLastPara="1" rIns="97175" wrap="square" tIns="48575">
            <a:noAutofit/>
          </a:bodyPr>
          <a:lstStyle/>
          <a:p>
            <a:pPr indent="-110590" lvl="0" marL="110590" rtl="0" algn="l">
              <a:spcBef>
                <a:spcPts val="0"/>
              </a:spcBef>
              <a:spcAft>
                <a:spcPts val="0"/>
              </a:spcAft>
              <a:buClr>
                <a:schemeClr val="dk1"/>
              </a:buClr>
              <a:buSzPts val="900"/>
              <a:buFont typeface="Arial"/>
              <a:buChar char="•"/>
            </a:pPr>
            <a:r>
              <a:rPr lang="en-US" sz="900">
                <a:latin typeface="Arial"/>
                <a:ea typeface="Arial"/>
                <a:cs typeface="Arial"/>
                <a:sym typeface="Arial"/>
              </a:rPr>
              <a:t>Multiple inheritance means that a class can inherit from several other classes. For example, Bird inherits from both FlyingThing and Animal.</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Multiple inheritance is conceptually straight forward and may be needed to model the real world accurately. However, there are potential implementation problems when you use multiple inheritance, and not all implementation languages support it. Thus, be judicious with your use of multiple inheritance. Use it only where it accurately describes the concept you are trying to model and reduces the complexity of your model. Be aware, however, that this representation will probably need to be adjusted in design and implementation.</a:t>
            </a:r>
            <a:endParaRPr/>
          </a:p>
          <a:p>
            <a:pPr indent="-110590" lvl="0" marL="110590" rtl="0" algn="l">
              <a:spcBef>
                <a:spcPts val="270"/>
              </a:spcBef>
              <a:spcAft>
                <a:spcPts val="0"/>
              </a:spcAft>
              <a:buClr>
                <a:schemeClr val="dk1"/>
              </a:buClr>
              <a:buSzPts val="900"/>
              <a:buFont typeface="Arial"/>
              <a:buChar char="•"/>
            </a:pPr>
            <a:r>
              <a:rPr lang="en-US" sz="900">
                <a:latin typeface="Arial"/>
                <a:ea typeface="Arial"/>
                <a:cs typeface="Arial"/>
                <a:sym typeface="Arial"/>
              </a:rPr>
              <a:t>Generally, a class inherits from only one class.</a:t>
            </a:r>
            <a:endParaRPr/>
          </a:p>
          <a:p>
            <a:pPr indent="-110590" lvl="0" marL="110590" rtl="0" algn="l">
              <a:spcBef>
                <a:spcPts val="270"/>
              </a:spcBef>
              <a:spcAft>
                <a:spcPts val="0"/>
              </a:spcAft>
              <a:buNone/>
            </a:pPr>
            <a:r>
              <a:t/>
            </a:r>
            <a:endParaRPr sz="900">
              <a:latin typeface="Arial"/>
              <a:ea typeface="Arial"/>
              <a:cs typeface="Arial"/>
              <a:sym typeface="Arial"/>
            </a:endParaRPr>
          </a:p>
        </p:txBody>
      </p:sp>
      <p:sp>
        <p:nvSpPr>
          <p:cNvPr id="1596" name="Google Shape;1596;p52:notes"/>
          <p:cNvSpPr txBox="1"/>
          <p:nvPr/>
        </p:nvSpPr>
        <p:spPr>
          <a:xfrm>
            <a:off x="605161" y="1261820"/>
            <a:ext cx="1845910" cy="7159747"/>
          </a:xfrm>
          <a:prstGeom prst="rect">
            <a:avLst/>
          </a:prstGeom>
          <a:noFill/>
          <a:ln>
            <a:noFill/>
          </a:ln>
        </p:spPr>
        <p:txBody>
          <a:bodyPr anchorCtr="0" anchor="t" bIns="56175" lIns="112350" spcFirstLastPara="1" rIns="112350" wrap="square" tIns="56175">
            <a:noAutofit/>
          </a:bodyPr>
          <a:lstStyle/>
          <a:p>
            <a:pPr indent="0" lvl="0" marL="0" marR="0" rtl="0" algn="ctr">
              <a:lnSpc>
                <a:spcPct val="87000"/>
              </a:lnSpc>
              <a:spcBef>
                <a:spcPts val="0"/>
              </a:spcBef>
              <a:spcAft>
                <a:spcPts val="0"/>
              </a:spcAft>
              <a:buNone/>
            </a:pPr>
            <a:r>
              <a:rPr lang="en-US" sz="1100">
                <a:solidFill>
                  <a:schemeClr val="dk1"/>
                </a:solidFill>
                <a:latin typeface="Arial"/>
                <a:ea typeface="Arial"/>
                <a:cs typeface="Arial"/>
                <a:sym typeface="Arial"/>
              </a:rPr>
              <a:t>Some languages do not support multiple inheritance.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p53:notes"/>
          <p:cNvSpPr/>
          <p:nvPr>
            <p:ph idx="2" type="sldImg"/>
          </p:nvPr>
        </p:nvSpPr>
        <p:spPr>
          <a:xfrm>
            <a:off x="1227225" y="727461"/>
            <a:ext cx="4849740" cy="358070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7" name="Google Shape;1607;p53:notes"/>
          <p:cNvSpPr txBox="1"/>
          <p:nvPr>
            <p:ph idx="1" type="body"/>
          </p:nvPr>
        </p:nvSpPr>
        <p:spPr>
          <a:xfrm>
            <a:off x="973667" y="4554538"/>
            <a:ext cx="5355167"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54:notes"/>
          <p:cNvSpPr/>
          <p:nvPr>
            <p:ph idx="2" type="sldImg"/>
          </p:nvPr>
        </p:nvSpPr>
        <p:spPr>
          <a:xfrm>
            <a:off x="2623491" y="872287"/>
            <a:ext cx="4303742" cy="3177856"/>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3" name="Google Shape;1613;p54:notes"/>
          <p:cNvSpPr txBox="1"/>
          <p:nvPr>
            <p:ph idx="1" type="body"/>
          </p:nvPr>
        </p:nvSpPr>
        <p:spPr>
          <a:xfrm>
            <a:off x="2647157" y="4294849"/>
            <a:ext cx="4231056" cy="4216610"/>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rPr lang="en-US" sz="900">
                <a:latin typeface="Arial"/>
                <a:ea typeface="Arial"/>
                <a:cs typeface="Arial"/>
                <a:sym typeface="Arial"/>
              </a:rPr>
              <a:t>The Greek term </a:t>
            </a:r>
            <a:r>
              <a:rPr i="1" lang="en-US" sz="900">
                <a:latin typeface="Arial"/>
                <a:ea typeface="Arial"/>
                <a:cs typeface="Arial"/>
                <a:sym typeface="Arial"/>
              </a:rPr>
              <a:t>polymorphos</a:t>
            </a:r>
            <a:r>
              <a:rPr lang="en-US" sz="900">
                <a:latin typeface="Arial"/>
                <a:ea typeface="Arial"/>
                <a:cs typeface="Arial"/>
                <a:sym typeface="Arial"/>
              </a:rPr>
              <a:t> means “having many forms.”  Every implementation of the interface must implement at the very least the interface. In some cases, the implementation can implement more than the interface.</a:t>
            </a:r>
            <a:endParaRPr/>
          </a:p>
          <a:p>
            <a:pPr indent="0" lvl="0" marL="0" rtl="0" algn="l">
              <a:spcBef>
                <a:spcPts val="270"/>
              </a:spcBef>
              <a:spcAft>
                <a:spcPts val="0"/>
              </a:spcAft>
              <a:buNone/>
            </a:pPr>
            <a:r>
              <a:rPr lang="en-US" sz="900">
                <a:latin typeface="Arial"/>
                <a:ea typeface="Arial"/>
                <a:cs typeface="Arial"/>
                <a:sym typeface="Arial"/>
              </a:rPr>
              <a:t>For example, the same remote can be used to control any type of television that supports a specific interface (the interface the remote was designed to be used with). </a:t>
            </a:r>
            <a:endParaRPr/>
          </a:p>
          <a:p>
            <a:pPr indent="0" lvl="0" marL="0" rtl="0" algn="l">
              <a:spcBef>
                <a:spcPts val="270"/>
              </a:spcBef>
              <a:spcAft>
                <a:spcPts val="0"/>
              </a:spcAft>
              <a:buNone/>
            </a:pPr>
            <a:r>
              <a:t/>
            </a:r>
            <a:endParaRPr sz="900">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p55:notes"/>
          <p:cNvSpPr/>
          <p:nvPr>
            <p:ph idx="2" type="sldImg"/>
          </p:nvPr>
        </p:nvSpPr>
        <p:spPr>
          <a:xfrm>
            <a:off x="2623491" y="872287"/>
            <a:ext cx="4303742" cy="3177856"/>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7" name="Google Shape;1657;p55:notes"/>
          <p:cNvSpPr txBox="1"/>
          <p:nvPr>
            <p:ph idx="1" type="body"/>
          </p:nvPr>
        </p:nvSpPr>
        <p:spPr>
          <a:xfrm>
            <a:off x="2647157" y="4294849"/>
            <a:ext cx="4231056" cy="4216610"/>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rPr lang="en-US" sz="900">
                <a:latin typeface="Arial"/>
                <a:ea typeface="Arial"/>
                <a:cs typeface="Arial"/>
                <a:sym typeface="Arial"/>
              </a:rPr>
              <a:t>In this example, a requesting object would like to know the current value of a financial instrument. However, the current value for each financial instrument is calculated in a different fashion. The stock needs to determine the current asking price in the financial market that it is listed under. The bond needs to determine the time to maturity and interest rates. A mutual fund needs to look up the closing price from the day from the fund management company. </a:t>
            </a:r>
            <a:endParaRPr/>
          </a:p>
          <a:p>
            <a:pPr indent="0" lvl="0" marL="0" rtl="0" algn="l">
              <a:spcBef>
                <a:spcPts val="270"/>
              </a:spcBef>
              <a:spcAft>
                <a:spcPts val="0"/>
              </a:spcAft>
              <a:buNone/>
            </a:pPr>
            <a:r>
              <a:rPr lang="en-US" sz="900">
                <a:latin typeface="Arial"/>
                <a:ea typeface="Arial"/>
                <a:cs typeface="Arial"/>
                <a:sym typeface="Arial"/>
              </a:rPr>
              <a:t>In a non object-oriented development environment, we would write code that may look something like this:</a:t>
            </a:r>
            <a:endParaRPr/>
          </a:p>
          <a:p>
            <a:pPr indent="0" lvl="1" marL="487363" rtl="0" algn="l">
              <a:spcBef>
                <a:spcPts val="270"/>
              </a:spcBef>
              <a:spcAft>
                <a:spcPts val="0"/>
              </a:spcAft>
              <a:buNone/>
            </a:pPr>
            <a:r>
              <a:rPr lang="en-US" sz="900">
                <a:latin typeface="Courier"/>
                <a:ea typeface="Courier"/>
                <a:cs typeface="Courier"/>
                <a:sym typeface="Courier"/>
              </a:rPr>
              <a:t>IF financialInstrument = Stock THEN</a:t>
            </a:r>
            <a:endParaRPr/>
          </a:p>
          <a:p>
            <a:pPr indent="0" lvl="1" marL="487363" rtl="0" algn="l">
              <a:spcBef>
                <a:spcPts val="270"/>
              </a:spcBef>
              <a:spcAft>
                <a:spcPts val="0"/>
              </a:spcAft>
              <a:buNone/>
            </a:pPr>
            <a:r>
              <a:rPr lang="en-US" sz="900">
                <a:latin typeface="Courier"/>
                <a:ea typeface="Courier"/>
                <a:cs typeface="Courier"/>
                <a:sym typeface="Courier"/>
              </a:rPr>
              <a:t>	calcStockValue()</a:t>
            </a:r>
            <a:endParaRPr/>
          </a:p>
          <a:p>
            <a:pPr indent="0" lvl="1" marL="487363" rtl="0" algn="l">
              <a:spcBef>
                <a:spcPts val="270"/>
              </a:spcBef>
              <a:spcAft>
                <a:spcPts val="0"/>
              </a:spcAft>
              <a:buNone/>
            </a:pPr>
            <a:r>
              <a:rPr lang="en-US" sz="900">
                <a:latin typeface="Courier"/>
                <a:ea typeface="Courier"/>
                <a:cs typeface="Courier"/>
                <a:sym typeface="Courier"/>
              </a:rPr>
              <a:t>IF financialInstrument = Bond THEN</a:t>
            </a:r>
            <a:endParaRPr/>
          </a:p>
          <a:p>
            <a:pPr indent="0" lvl="1" marL="487363" rtl="0" algn="l">
              <a:spcBef>
                <a:spcPts val="270"/>
              </a:spcBef>
              <a:spcAft>
                <a:spcPts val="0"/>
              </a:spcAft>
              <a:buNone/>
            </a:pPr>
            <a:r>
              <a:rPr lang="en-US" sz="900">
                <a:latin typeface="Courier"/>
                <a:ea typeface="Courier"/>
                <a:cs typeface="Courier"/>
                <a:sym typeface="Courier"/>
              </a:rPr>
              <a:t>	calcBondValue()</a:t>
            </a:r>
            <a:endParaRPr/>
          </a:p>
          <a:p>
            <a:pPr indent="0" lvl="1" marL="487363" rtl="0" algn="l">
              <a:spcBef>
                <a:spcPts val="270"/>
              </a:spcBef>
              <a:spcAft>
                <a:spcPts val="0"/>
              </a:spcAft>
              <a:buNone/>
            </a:pPr>
            <a:r>
              <a:rPr lang="en-US" sz="900">
                <a:latin typeface="Courier"/>
                <a:ea typeface="Courier"/>
                <a:cs typeface="Courier"/>
                <a:sym typeface="Courier"/>
              </a:rPr>
              <a:t>IF financialInstrument = MutualFund THEN</a:t>
            </a:r>
            <a:endParaRPr/>
          </a:p>
          <a:p>
            <a:pPr indent="0" lvl="1" marL="487363" rtl="0" algn="l">
              <a:spcBef>
                <a:spcPts val="270"/>
              </a:spcBef>
              <a:spcAft>
                <a:spcPts val="0"/>
              </a:spcAft>
              <a:buNone/>
            </a:pPr>
            <a:r>
              <a:rPr lang="en-US" sz="900">
                <a:latin typeface="Courier"/>
                <a:ea typeface="Courier"/>
                <a:cs typeface="Courier"/>
                <a:sym typeface="Courier"/>
              </a:rPr>
              <a:t>	calcMutualFundValue()</a:t>
            </a:r>
            <a:endParaRPr/>
          </a:p>
          <a:p>
            <a:pPr indent="0" lvl="0" marL="0" rtl="0" algn="l">
              <a:spcBef>
                <a:spcPts val="270"/>
              </a:spcBef>
              <a:spcAft>
                <a:spcPts val="0"/>
              </a:spcAft>
              <a:buNone/>
            </a:pPr>
            <a:r>
              <a:rPr lang="en-US" sz="900">
                <a:latin typeface="Arial"/>
                <a:ea typeface="Arial"/>
                <a:cs typeface="Arial"/>
                <a:sym typeface="Arial"/>
              </a:rPr>
              <a:t>With object technology, each financial instrument can be represented by a class, and each class would know how to calculate its own value. The requesting object simply needs to ask the specific object (for example, Stock) to get its current value. The requesting object does not need to keep track of three different operation signatures. It only needs to know one. Polymorphism allows the same message to be handled in different ways depending on the object that receives it. </a:t>
            </a:r>
            <a:endParaRPr/>
          </a:p>
        </p:txBody>
      </p:sp>
      <p:sp>
        <p:nvSpPr>
          <p:cNvPr id="1658" name="Google Shape;1658;p55:notes"/>
          <p:cNvSpPr txBox="1"/>
          <p:nvPr/>
        </p:nvSpPr>
        <p:spPr>
          <a:xfrm>
            <a:off x="605161" y="1261820"/>
            <a:ext cx="1845910" cy="7159747"/>
          </a:xfrm>
          <a:prstGeom prst="rect">
            <a:avLst/>
          </a:prstGeom>
          <a:noFill/>
          <a:ln>
            <a:noFill/>
          </a:ln>
        </p:spPr>
        <p:txBody>
          <a:bodyPr anchorCtr="0" anchor="t" bIns="56175" lIns="112350" spcFirstLastPara="1" rIns="112350" wrap="square" tIns="56175">
            <a:noAutofit/>
          </a:bodyPr>
          <a:lstStyle/>
          <a:p>
            <a:pPr indent="0" lvl="0" marL="0" marR="0" rtl="0" algn="ctr">
              <a:lnSpc>
                <a:spcPct val="87000"/>
              </a:lnSpc>
              <a:spcBef>
                <a:spcPts val="0"/>
              </a:spcBef>
              <a:spcAft>
                <a:spcPts val="0"/>
              </a:spcAft>
              <a:buNone/>
            </a:pPr>
            <a:r>
              <a:rPr lang="en-US" sz="1100">
                <a:solidFill>
                  <a:schemeClr val="dk1"/>
                </a:solidFill>
                <a:latin typeface="Arial"/>
                <a:ea typeface="Arial"/>
                <a:cs typeface="Arial"/>
                <a:sym typeface="Arial"/>
              </a:rPr>
              <a:t>This diagram shows how three different object can have the same operation: getCurrentValue().  </a:t>
            </a:r>
            <a:endParaRPr/>
          </a:p>
          <a:p>
            <a:pPr indent="0" lvl="0" marL="0" marR="0" rtl="0" algn="ctr">
              <a:lnSpc>
                <a:spcPct val="87000"/>
              </a:lnSpc>
              <a:spcBef>
                <a:spcPts val="440"/>
              </a:spcBef>
              <a:spcAft>
                <a:spcPts val="0"/>
              </a:spcAft>
              <a:buNone/>
            </a:pPr>
            <a:r>
              <a:rPr lang="en-US" sz="1100">
                <a:solidFill>
                  <a:schemeClr val="dk1"/>
                </a:solidFill>
                <a:latin typeface="Arial"/>
                <a:ea typeface="Arial"/>
                <a:cs typeface="Arial"/>
                <a:sym typeface="Arial"/>
              </a:rPr>
              <a:t>However, the way that each interprets that operation is unique because the current value for each instrument is dependent on different variables.  </a:t>
            </a:r>
            <a:endParaRPr/>
          </a:p>
          <a:p>
            <a:pPr indent="0" lvl="0" marL="0" marR="0" rtl="0" algn="ctr">
              <a:lnSpc>
                <a:spcPct val="87000"/>
              </a:lnSpc>
              <a:spcBef>
                <a:spcPts val="440"/>
              </a:spcBef>
              <a:spcAft>
                <a:spcPts val="0"/>
              </a:spcAft>
              <a:buNone/>
            </a:pPr>
            <a:r>
              <a:rPr lang="en-US" sz="1100">
                <a:solidFill>
                  <a:schemeClr val="dk1"/>
                </a:solidFill>
                <a:latin typeface="Arial"/>
                <a:ea typeface="Arial"/>
                <a:cs typeface="Arial"/>
                <a:sym typeface="Arial"/>
              </a:rPr>
              <a:t>Point out that the requesting object does not need to know anything about the calculations or the differences. All it cares is that the current value is calculated.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p56:notes"/>
          <p:cNvSpPr txBox="1"/>
          <p:nvPr/>
        </p:nvSpPr>
        <p:spPr>
          <a:xfrm>
            <a:off x="1281318" y="3818754"/>
            <a:ext cx="192292" cy="388501"/>
          </a:xfrm>
          <a:prstGeom prst="rect">
            <a:avLst/>
          </a:prstGeom>
          <a:noFill/>
          <a:ln>
            <a:noFill/>
          </a:ln>
        </p:spPr>
        <p:txBody>
          <a:bodyPr anchorCtr="0" anchor="ctr" bIns="47575" lIns="95175" spcFirstLastPara="1" rIns="95175" wrap="square" tIns="47575">
            <a:spAutoFit/>
          </a:bodyPr>
          <a:lstStyle/>
          <a:p>
            <a:pPr indent="0" lvl="0" marL="0" marR="0" rtl="0" algn="ctr">
              <a:spcBef>
                <a:spcPts val="0"/>
              </a:spcBef>
              <a:spcAft>
                <a:spcPts val="0"/>
              </a:spcAft>
              <a:buNone/>
            </a:pPr>
            <a:r>
              <a:t/>
            </a:r>
            <a:endParaRPr sz="1900">
              <a:solidFill>
                <a:schemeClr val="dk1"/>
              </a:solidFill>
              <a:latin typeface="Arial Narrow"/>
              <a:ea typeface="Arial Narrow"/>
              <a:cs typeface="Arial Narrow"/>
              <a:sym typeface="Arial Narrow"/>
            </a:endParaRPr>
          </a:p>
        </p:txBody>
      </p:sp>
      <p:sp>
        <p:nvSpPr>
          <p:cNvPr id="1676" name="Google Shape;1676;p56:notes"/>
          <p:cNvSpPr txBox="1"/>
          <p:nvPr/>
        </p:nvSpPr>
        <p:spPr>
          <a:xfrm>
            <a:off x="236655" y="1350048"/>
            <a:ext cx="2197512" cy="1129130"/>
          </a:xfrm>
          <a:prstGeom prst="rect">
            <a:avLst/>
          </a:prstGeom>
          <a:noFill/>
          <a:ln>
            <a:noFill/>
          </a:ln>
        </p:spPr>
        <p:txBody>
          <a:bodyPr anchorCtr="0" anchor="t" bIns="56175" lIns="112350" spcFirstLastPara="1" rIns="112350" wrap="square" tIns="56175">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Interfaces are not abstract classes, as abstract classes allow you to provide default behavior for some/all of their methods.  Interfaces provide no default behavior.</a:t>
            </a:r>
            <a:endParaRPr sz="1100">
              <a:solidFill>
                <a:schemeClr val="dk1"/>
              </a:solidFill>
              <a:latin typeface="Arial Narrow"/>
              <a:ea typeface="Arial Narrow"/>
              <a:cs typeface="Arial Narrow"/>
              <a:sym typeface="Arial Narrow"/>
            </a:endParaRPr>
          </a:p>
        </p:txBody>
      </p:sp>
      <p:sp>
        <p:nvSpPr>
          <p:cNvPr id="1677" name="Google Shape;1677;p56:notes"/>
          <p:cNvSpPr/>
          <p:nvPr>
            <p:ph idx="2" type="sldImg"/>
          </p:nvPr>
        </p:nvSpPr>
        <p:spPr>
          <a:xfrm>
            <a:off x="2718153" y="873952"/>
            <a:ext cx="4300361" cy="3176191"/>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8" name="Google Shape;1678;p56:notes"/>
          <p:cNvSpPr txBox="1"/>
          <p:nvPr>
            <p:ph idx="1" type="body"/>
          </p:nvPr>
        </p:nvSpPr>
        <p:spPr>
          <a:xfrm>
            <a:off x="2748580" y="4368095"/>
            <a:ext cx="4229365" cy="4130047"/>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rPr lang="en-US" sz="900">
                <a:latin typeface="Arial"/>
                <a:ea typeface="Arial"/>
                <a:cs typeface="Arial"/>
                <a:sym typeface="Arial"/>
              </a:rPr>
              <a:t>From the UML User’s Guide (Booch, 1999): An interface is “a collection of operations that are used to specify a service of a class or a component.”</a:t>
            </a:r>
            <a:endParaRPr/>
          </a:p>
          <a:p>
            <a:pPr indent="0" lvl="0" marL="0" rtl="0" algn="l">
              <a:spcBef>
                <a:spcPts val="270"/>
              </a:spcBef>
              <a:spcAft>
                <a:spcPts val="0"/>
              </a:spcAft>
              <a:buNone/>
            </a:pPr>
            <a:r>
              <a:rPr lang="en-US" sz="900">
                <a:latin typeface="Arial"/>
                <a:ea typeface="Arial"/>
                <a:cs typeface="Arial"/>
                <a:sym typeface="Arial"/>
              </a:rPr>
              <a:t>Interfaces formalize polymorphism. They allow us to define polymorphism in a declarative way, unrelated to implementation.  Two elements are polymorphic with respect to a set of behaviors if they realize the same interfaces. In other words, if two objects use the same behaviors to get different, but similar results, they are considered to be polymorphic. A cube and a pyramid can both be drawn, moved, scaled, and rotated, but they look very different.</a:t>
            </a:r>
            <a:endParaRPr/>
          </a:p>
          <a:p>
            <a:pPr indent="0" lvl="0" marL="0" rtl="0" algn="l">
              <a:spcBef>
                <a:spcPts val="270"/>
              </a:spcBef>
              <a:spcAft>
                <a:spcPts val="0"/>
              </a:spcAft>
              <a:buNone/>
            </a:pPr>
            <a:r>
              <a:rPr lang="en-US" sz="900">
                <a:latin typeface="Arial"/>
                <a:ea typeface="Arial"/>
                <a:cs typeface="Arial"/>
                <a:sym typeface="Arial"/>
              </a:rPr>
              <a:t>You’ve probably heard that polymorphism one of the big benefits of object orientation, but without interfaces there was no way to enforce it, verify it, or even express it except in informal or language-specific ways.  Formalization of interfaces strips away the mystery of polymorphism and gives us a good way to describe, in precise terms, what polymorphism is all about.  Interfaces are testable, verifiable, and precise.</a:t>
            </a:r>
            <a:endParaRPr/>
          </a:p>
          <a:p>
            <a:pPr indent="0" lvl="0" marL="0" rtl="0" algn="l">
              <a:spcBef>
                <a:spcPts val="270"/>
              </a:spcBef>
              <a:spcAft>
                <a:spcPts val="0"/>
              </a:spcAft>
              <a:buNone/>
            </a:pPr>
            <a:r>
              <a:rPr lang="en-US" sz="900">
                <a:latin typeface="Arial"/>
                <a:ea typeface="Arial"/>
                <a:cs typeface="Arial"/>
                <a:sym typeface="Arial"/>
              </a:rPr>
              <a:t>Interfaces are the key to the “plug-and-play” ability of an architecture: Any classifiers (e.g., classes, subsystems, components) which realize the same interfaces may be substituted for one another in the system, thereby supporting the changing of implementations without affecting clients.</a:t>
            </a:r>
            <a:endParaRPr/>
          </a:p>
          <a:p>
            <a:pPr indent="0" lvl="0" marL="0" rtl="0" algn="l">
              <a:spcBef>
                <a:spcPts val="270"/>
              </a:spcBef>
              <a:spcAft>
                <a:spcPts val="0"/>
              </a:spcAft>
              <a:buNone/>
            </a:pPr>
            <a:r>
              <a:rPr lang="en-US" sz="900">
                <a:latin typeface="Arial"/>
                <a:ea typeface="Arial"/>
                <a:cs typeface="Arial"/>
                <a:sym typeface="Arial"/>
              </a:rPr>
              <a:t>Realization relationships are discussed later in this module.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p57:notes"/>
          <p:cNvSpPr/>
          <p:nvPr>
            <p:ph idx="2" type="sldImg"/>
          </p:nvPr>
        </p:nvSpPr>
        <p:spPr>
          <a:xfrm>
            <a:off x="2718153" y="873952"/>
            <a:ext cx="4300361" cy="3176191"/>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0" name="Google Shape;1720;p57:notes"/>
          <p:cNvSpPr txBox="1"/>
          <p:nvPr>
            <p:ph idx="1" type="body"/>
          </p:nvPr>
        </p:nvSpPr>
        <p:spPr>
          <a:xfrm>
            <a:off x="2748580" y="4368095"/>
            <a:ext cx="4229365" cy="4130047"/>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rPr lang="en-US" sz="900">
                <a:latin typeface="Arial"/>
                <a:ea typeface="Arial"/>
                <a:cs typeface="Arial"/>
                <a:sym typeface="Arial"/>
              </a:rPr>
              <a:t>The lollipop notation is best used when you only need to denote the existence of an interface.  If you need to see the details of the interface (e.g., the operations), then the class/stereotype representation is more appropriate.</a:t>
            </a:r>
            <a:endParaRPr/>
          </a:p>
          <a:p>
            <a:pPr indent="0" lvl="0" marL="0" rtl="0" algn="l">
              <a:spcBef>
                <a:spcPts val="270"/>
              </a:spcBef>
              <a:spcAft>
                <a:spcPts val="0"/>
              </a:spcAft>
              <a:buNone/>
            </a:pPr>
            <a:r>
              <a:rPr lang="en-US" sz="900">
                <a:latin typeface="Arial"/>
                <a:ea typeface="Arial"/>
                <a:cs typeface="Arial"/>
                <a:sym typeface="Arial"/>
              </a:rPr>
              <a:t>From The Random House Collegiate Dictionary: </a:t>
            </a:r>
            <a:endParaRPr/>
          </a:p>
          <a:p>
            <a:pPr indent="-57150" lvl="0" marL="0" rtl="0" algn="l">
              <a:spcBef>
                <a:spcPts val="270"/>
              </a:spcBef>
              <a:spcAft>
                <a:spcPts val="0"/>
              </a:spcAft>
              <a:buClr>
                <a:schemeClr val="dk1"/>
              </a:buClr>
              <a:buSzPts val="900"/>
              <a:buFont typeface="Arial"/>
              <a:buChar char="•"/>
            </a:pPr>
            <a:r>
              <a:rPr lang="en-US" sz="900">
                <a:latin typeface="Arial"/>
                <a:ea typeface="Arial"/>
                <a:cs typeface="Arial"/>
                <a:sym typeface="Arial"/>
              </a:rPr>
              <a:t>Elide: “to pass over; omit; ignore.”</a:t>
            </a:r>
            <a:endParaRPr/>
          </a:p>
          <a:p>
            <a:pPr indent="-57150" lvl="0" marL="0" rtl="0" algn="l">
              <a:spcBef>
                <a:spcPts val="270"/>
              </a:spcBef>
              <a:spcAft>
                <a:spcPts val="0"/>
              </a:spcAft>
              <a:buClr>
                <a:schemeClr val="dk1"/>
              </a:buClr>
              <a:buSzPts val="900"/>
              <a:buFont typeface="Arial"/>
              <a:buChar char="•"/>
            </a:pPr>
            <a:r>
              <a:rPr lang="en-US" sz="900">
                <a:latin typeface="Arial"/>
                <a:ea typeface="Arial"/>
                <a:cs typeface="Arial"/>
                <a:sym typeface="Arial"/>
              </a:rPr>
              <a:t>Canonical: “authorized; recognized; accepted.”</a:t>
            </a:r>
            <a:endParaRPr sz="900"/>
          </a:p>
        </p:txBody>
      </p:sp>
      <p:sp>
        <p:nvSpPr>
          <p:cNvPr id="1721" name="Google Shape;1721;p57:notes"/>
          <p:cNvSpPr txBox="1"/>
          <p:nvPr/>
        </p:nvSpPr>
        <p:spPr>
          <a:xfrm>
            <a:off x="606852" y="1263485"/>
            <a:ext cx="1844219" cy="7158082"/>
          </a:xfrm>
          <a:prstGeom prst="rect">
            <a:avLst/>
          </a:prstGeom>
          <a:noFill/>
          <a:ln>
            <a:noFill/>
          </a:ln>
        </p:spPr>
        <p:txBody>
          <a:bodyPr anchorCtr="0" anchor="t" bIns="56175" lIns="112350" spcFirstLastPara="1" rIns="112350" wrap="square" tIns="56175">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According to the “UML User Guide” there are two ways to represent a realizes relationship with an interface.  The Elided form (“Lollipop”) is useful when you want to expose the seams of the system, however, there is a limitation in that you can’t visualize the operations on the interface.</a:t>
            </a:r>
            <a:endParaRPr/>
          </a:p>
          <a:p>
            <a:pPr indent="0" lvl="0" marL="0" marR="0" rtl="0" algn="ctr">
              <a:spcBef>
                <a:spcPts val="550"/>
              </a:spcBef>
              <a:spcAft>
                <a:spcPts val="0"/>
              </a:spcAft>
              <a:buNone/>
            </a:pPr>
            <a:r>
              <a:rPr lang="en-US" sz="1100">
                <a:solidFill>
                  <a:schemeClr val="dk1"/>
                </a:solidFill>
                <a:latin typeface="Arial"/>
                <a:ea typeface="Arial"/>
                <a:cs typeface="Arial"/>
                <a:sym typeface="Arial"/>
              </a:rPr>
              <a:t>The second way, canonical, allows you to visualize the operations on the interface.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p58:notes"/>
          <p:cNvSpPr txBox="1"/>
          <p:nvPr/>
        </p:nvSpPr>
        <p:spPr>
          <a:xfrm>
            <a:off x="324556" y="1271809"/>
            <a:ext cx="1947333" cy="3037434"/>
          </a:xfrm>
          <a:prstGeom prst="rect">
            <a:avLst/>
          </a:prstGeom>
          <a:noFill/>
          <a:ln>
            <a:noFill/>
          </a:ln>
        </p:spPr>
        <p:txBody>
          <a:bodyPr anchorCtr="0" anchor="t" bIns="48600" lIns="97200" spcFirstLastPara="1" rIns="97200" wrap="square" tIns="48600">
            <a:sp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In the Best Practices module, we discussed some characteristics common to successful projects.  OO facilitates the following best practices:</a:t>
            </a:r>
            <a:endParaRPr/>
          </a:p>
          <a:p>
            <a:pPr indent="-69850" lvl="0" marL="0" marR="0" rtl="0" algn="ctr">
              <a:spcBef>
                <a:spcPts val="550"/>
              </a:spcBef>
              <a:spcAft>
                <a:spcPts val="0"/>
              </a:spcAft>
              <a:buClr>
                <a:schemeClr val="dk1"/>
              </a:buClr>
              <a:buSzPts val="1100"/>
              <a:buFont typeface="Arial"/>
              <a:buChar char="•"/>
            </a:pPr>
            <a:r>
              <a:rPr lang="en-US" sz="1100">
                <a:solidFill>
                  <a:schemeClr val="dk1"/>
                </a:solidFill>
                <a:latin typeface="Arial"/>
                <a:ea typeface="Arial"/>
                <a:cs typeface="Arial"/>
                <a:sym typeface="Arial"/>
              </a:rPr>
              <a:t>Develop Iteratively</a:t>
            </a:r>
            <a:endParaRPr/>
          </a:p>
          <a:p>
            <a:pPr indent="-69850" lvl="0" marL="0" marR="0" rtl="0" algn="ctr">
              <a:spcBef>
                <a:spcPts val="550"/>
              </a:spcBef>
              <a:spcAft>
                <a:spcPts val="0"/>
              </a:spcAft>
              <a:buClr>
                <a:schemeClr val="dk1"/>
              </a:buClr>
              <a:buSzPts val="1100"/>
              <a:buFont typeface="Arial"/>
              <a:buChar char="•"/>
            </a:pPr>
            <a:r>
              <a:rPr lang="en-US" sz="1100">
                <a:solidFill>
                  <a:schemeClr val="dk1"/>
                </a:solidFill>
                <a:latin typeface="Arial"/>
                <a:ea typeface="Arial"/>
                <a:cs typeface="Arial"/>
                <a:sym typeface="Arial"/>
              </a:rPr>
              <a:t>Model Visually</a:t>
            </a:r>
            <a:endParaRPr/>
          </a:p>
          <a:p>
            <a:pPr indent="-69850" lvl="0" marL="0" marR="0" rtl="0" algn="ctr">
              <a:spcBef>
                <a:spcPts val="550"/>
              </a:spcBef>
              <a:spcAft>
                <a:spcPts val="0"/>
              </a:spcAft>
              <a:buClr>
                <a:schemeClr val="dk1"/>
              </a:buClr>
              <a:buSzPts val="1100"/>
              <a:buFont typeface="Arial"/>
              <a:buChar char="•"/>
            </a:pPr>
            <a:r>
              <a:rPr lang="en-US" sz="1100">
                <a:solidFill>
                  <a:schemeClr val="dk1"/>
                </a:solidFill>
                <a:latin typeface="Arial"/>
                <a:ea typeface="Arial"/>
                <a:cs typeface="Arial"/>
                <a:sym typeface="Arial"/>
              </a:rPr>
              <a:t>Use Component Architecture</a:t>
            </a:r>
            <a:endParaRPr/>
          </a:p>
          <a:p>
            <a:pPr indent="0" lvl="0" marL="0" marR="0" rtl="0" algn="ctr">
              <a:spcBef>
                <a:spcPts val="550"/>
              </a:spcBef>
              <a:spcAft>
                <a:spcPts val="0"/>
              </a:spcAft>
              <a:buNone/>
            </a:pPr>
            <a:r>
              <a:rPr lang="en-US" sz="1100">
                <a:solidFill>
                  <a:schemeClr val="dk1"/>
                </a:solidFill>
                <a:latin typeface="Arial"/>
                <a:ea typeface="Arial"/>
                <a:cs typeface="Arial"/>
                <a:sym typeface="Arial"/>
              </a:rPr>
              <a:t>Defining basic OO terms and concepts allows everyone in the class to start on a level playing field.</a:t>
            </a:r>
            <a:endParaRPr/>
          </a:p>
          <a:p>
            <a:pPr indent="0" lvl="0" marL="0" marR="0" rtl="0" algn="ctr">
              <a:spcBef>
                <a:spcPts val="550"/>
              </a:spcBef>
              <a:spcAft>
                <a:spcPts val="0"/>
              </a:spcAft>
              <a:buNone/>
            </a:pPr>
            <a:r>
              <a:t/>
            </a:r>
            <a:endParaRPr sz="1100">
              <a:solidFill>
                <a:schemeClr val="dk1"/>
              </a:solidFill>
              <a:latin typeface="Times New Roman"/>
              <a:ea typeface="Times New Roman"/>
              <a:cs typeface="Times New Roman"/>
              <a:sym typeface="Times New Roman"/>
            </a:endParaRPr>
          </a:p>
        </p:txBody>
      </p:sp>
      <p:sp>
        <p:nvSpPr>
          <p:cNvPr id="1780" name="Google Shape;1780;p58:notes"/>
          <p:cNvSpPr/>
          <p:nvPr>
            <p:ph idx="2" type="sldImg"/>
          </p:nvPr>
        </p:nvSpPr>
        <p:spPr>
          <a:xfrm>
            <a:off x="2751138" y="871538"/>
            <a:ext cx="4237037" cy="31781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1" name="Google Shape;1781;p58:notes"/>
          <p:cNvSpPr txBox="1"/>
          <p:nvPr>
            <p:ph idx="1" type="body"/>
          </p:nvPr>
        </p:nvSpPr>
        <p:spPr>
          <a:xfrm>
            <a:off x="2748580" y="4368095"/>
            <a:ext cx="4229365" cy="4130047"/>
          </a:xfrm>
          <a:prstGeom prst="rect">
            <a:avLst/>
          </a:prstGeom>
          <a:noFill/>
          <a:ln>
            <a:noFill/>
          </a:ln>
        </p:spPr>
        <p:txBody>
          <a:bodyPr anchorCtr="0" anchor="t" bIns="48600" lIns="97200" spcFirstLastPara="1" rIns="97200" wrap="square" tIns="48600">
            <a:noAutofit/>
          </a:bodyPr>
          <a:lstStyle/>
          <a:p>
            <a:pPr indent="0" lvl="0" marL="0" rtl="0" algn="l">
              <a:spcBef>
                <a:spcPts val="0"/>
              </a:spcBef>
              <a:spcAft>
                <a:spcPts val="0"/>
              </a:spcAft>
              <a:buNone/>
            </a:pPr>
            <a:r>
              <a:t/>
            </a:r>
            <a:endParaRPr sz="9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p59:notes"/>
          <p:cNvSpPr txBox="1"/>
          <p:nvPr>
            <p:ph idx="10" type="dt"/>
          </p:nvPr>
        </p:nvSpPr>
        <p:spPr>
          <a:xfrm>
            <a:off x="1947863" y="0"/>
            <a:ext cx="3163887" cy="479425"/>
          </a:xfrm>
          <a:prstGeom prst="rect">
            <a:avLst/>
          </a:prstGeom>
          <a:noFill/>
          <a:ln>
            <a:noFill/>
          </a:ln>
        </p:spPr>
        <p:txBody>
          <a:bodyPr anchorCtr="0" anchor="t" bIns="0" lIns="20100" spcFirstLastPara="1" rIns="20100" wrap="square" tIns="0">
            <a:noAutofit/>
          </a:bodyPr>
          <a:lstStyle/>
          <a:p>
            <a:pPr indent="0" lvl="0" marL="0" rtl="0" algn="ctr">
              <a:spcBef>
                <a:spcPts val="0"/>
              </a:spcBef>
              <a:spcAft>
                <a:spcPts val="0"/>
              </a:spcAft>
              <a:buNone/>
            </a:pPr>
            <a:r>
              <a:rPr lang="en-US"/>
              <a:t>		</a:t>
            </a:r>
            <a:endParaRPr/>
          </a:p>
          <a:p>
            <a:pPr indent="0" lvl="0" marL="0" rtl="0" algn="ctr">
              <a:spcBef>
                <a:spcPts val="0"/>
              </a:spcBef>
              <a:spcAft>
                <a:spcPts val="0"/>
              </a:spcAft>
              <a:buNone/>
            </a:pPr>
            <a:r>
              <a:rPr i="0" lang="en-US"/>
              <a:t>Fast Track to Java</a:t>
            </a:r>
            <a:endParaRPr/>
          </a:p>
          <a:p>
            <a:pPr indent="0" lvl="0" marL="0" rtl="0" algn="ctr">
              <a:spcBef>
                <a:spcPts val="0"/>
              </a:spcBef>
              <a:spcAft>
                <a:spcPts val="0"/>
              </a:spcAft>
              <a:buNone/>
            </a:pPr>
            <a:r>
              <a:rPr lang="en-US"/>
              <a:t>Module 2:  Object-Oriented Programming </a:t>
            </a:r>
            <a:endParaRPr/>
          </a:p>
        </p:txBody>
      </p:sp>
      <p:sp>
        <p:nvSpPr>
          <p:cNvPr id="1819" name="Google Shape;1819;p59: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0" name="Google Shape;1820;p59:notes"/>
          <p:cNvSpPr txBox="1"/>
          <p:nvPr>
            <p:ph idx="1" type="body"/>
          </p:nvPr>
        </p:nvSpPr>
        <p:spPr>
          <a:xfrm>
            <a:off x="973138" y="4554538"/>
            <a:ext cx="5356225"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6:notes"/>
          <p:cNvSpPr/>
          <p:nvPr>
            <p:ph idx="2" type="sldImg"/>
          </p:nvPr>
        </p:nvSpPr>
        <p:spPr>
          <a:xfrm>
            <a:off x="2751138" y="871538"/>
            <a:ext cx="4237037" cy="31781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 name="Google Shape;152;p6: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p60:notes"/>
          <p:cNvSpPr txBox="1"/>
          <p:nvPr>
            <p:ph idx="10" type="dt"/>
          </p:nvPr>
        </p:nvSpPr>
        <p:spPr>
          <a:xfrm>
            <a:off x="1947863" y="0"/>
            <a:ext cx="3163887" cy="479425"/>
          </a:xfrm>
          <a:prstGeom prst="rect">
            <a:avLst/>
          </a:prstGeom>
          <a:noFill/>
          <a:ln>
            <a:noFill/>
          </a:ln>
        </p:spPr>
        <p:txBody>
          <a:bodyPr anchorCtr="0" anchor="t" bIns="0" lIns="20100" spcFirstLastPara="1" rIns="20100" wrap="square" tIns="0">
            <a:noAutofit/>
          </a:bodyPr>
          <a:lstStyle/>
          <a:p>
            <a:pPr indent="0" lvl="0" marL="0" rtl="0" algn="ctr">
              <a:spcBef>
                <a:spcPts val="0"/>
              </a:spcBef>
              <a:spcAft>
                <a:spcPts val="0"/>
              </a:spcAft>
              <a:buNone/>
            </a:pPr>
            <a:r>
              <a:rPr lang="en-US"/>
              <a:t>		</a:t>
            </a:r>
            <a:endParaRPr/>
          </a:p>
          <a:p>
            <a:pPr indent="0" lvl="0" marL="0" rtl="0" algn="ctr">
              <a:spcBef>
                <a:spcPts val="0"/>
              </a:spcBef>
              <a:spcAft>
                <a:spcPts val="0"/>
              </a:spcAft>
              <a:buNone/>
            </a:pPr>
            <a:r>
              <a:rPr i="0" lang="en-US"/>
              <a:t>Fast Track to Java</a:t>
            </a:r>
            <a:endParaRPr/>
          </a:p>
          <a:p>
            <a:pPr indent="0" lvl="0" marL="0" rtl="0" algn="ctr">
              <a:spcBef>
                <a:spcPts val="0"/>
              </a:spcBef>
              <a:spcAft>
                <a:spcPts val="0"/>
              </a:spcAft>
              <a:buNone/>
            </a:pPr>
            <a:r>
              <a:rPr lang="en-US"/>
              <a:t>Module 2:  Object-Oriented Programming </a:t>
            </a:r>
            <a:endParaRPr/>
          </a:p>
        </p:txBody>
      </p:sp>
      <p:sp>
        <p:nvSpPr>
          <p:cNvPr id="1826" name="Google Shape;1826;p60: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7" name="Google Shape;1827;p60:notes"/>
          <p:cNvSpPr txBox="1"/>
          <p:nvPr>
            <p:ph idx="1" type="body"/>
          </p:nvPr>
        </p:nvSpPr>
        <p:spPr>
          <a:xfrm>
            <a:off x="973138" y="4554538"/>
            <a:ext cx="5356225"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rPr lang="en-US"/>
              <a:t>Note: Derived from implies superclass-subclass relationship, i.e. SavingsAccount would be a subclass of Account.</a:t>
            </a:r>
            <a:endParaRPr/>
          </a:p>
          <a:p>
            <a:pPr indent="0" lvl="0" marL="0" rtl="0" algn="l">
              <a:spcBef>
                <a:spcPts val="390"/>
              </a:spcBef>
              <a:spcAft>
                <a:spcPts val="0"/>
              </a:spcAft>
              <a:buNone/>
            </a:pPr>
            <a:r>
              <a:t/>
            </a:r>
            <a:endParaRPr/>
          </a:p>
          <a:p>
            <a:pPr indent="0" lvl="0" marL="0" rtl="0" algn="l">
              <a:spcBef>
                <a:spcPts val="390"/>
              </a:spcBef>
              <a:spcAft>
                <a:spcPts val="0"/>
              </a:spcAft>
              <a:buNone/>
            </a:pPr>
            <a:r>
              <a:rPr lang="en-US"/>
              <a:t>Examples:</a:t>
            </a:r>
            <a:endParaRPr/>
          </a:p>
          <a:p>
            <a:pPr indent="0" lvl="0" marL="0" rtl="0" algn="l">
              <a:lnSpc>
                <a:spcPct val="60000"/>
              </a:lnSpc>
              <a:spcBef>
                <a:spcPts val="390"/>
              </a:spcBef>
              <a:spcAft>
                <a:spcPts val="0"/>
              </a:spcAft>
              <a:buNone/>
            </a:pPr>
            <a:r>
              <a:t/>
            </a:r>
            <a:endParaRPr/>
          </a:p>
          <a:p>
            <a:pPr indent="0" lvl="0" marL="0" rtl="0" algn="l">
              <a:spcBef>
                <a:spcPts val="390"/>
              </a:spcBef>
              <a:spcAft>
                <a:spcPts val="0"/>
              </a:spcAft>
              <a:buNone/>
            </a:pPr>
            <a:r>
              <a:rPr b="1" i="1" lang="en-US"/>
              <a:t>Terrier</a:t>
            </a:r>
            <a:r>
              <a:rPr lang="en-US"/>
              <a:t> can be defined as a subclass of </a:t>
            </a:r>
            <a:r>
              <a:rPr b="1" i="1" lang="en-US"/>
              <a:t>Dog</a:t>
            </a:r>
            <a:r>
              <a:rPr lang="en-US"/>
              <a:t>.</a:t>
            </a:r>
            <a:endParaRPr/>
          </a:p>
          <a:p>
            <a:pPr indent="0" lvl="0" marL="0" rtl="0" algn="l">
              <a:spcBef>
                <a:spcPts val="390"/>
              </a:spcBef>
              <a:spcAft>
                <a:spcPts val="0"/>
              </a:spcAft>
              <a:buNone/>
            </a:pPr>
            <a:r>
              <a:rPr b="1" i="1" lang="en-US"/>
              <a:t>SavingsAccount</a:t>
            </a:r>
            <a:r>
              <a:rPr lang="en-US"/>
              <a:t> and </a:t>
            </a:r>
            <a:r>
              <a:rPr b="1" i="1" lang="en-US"/>
              <a:t>CheckingAccount</a:t>
            </a:r>
            <a:r>
              <a:rPr b="1" lang="en-US"/>
              <a:t> </a:t>
            </a:r>
            <a:r>
              <a:rPr lang="en-US"/>
              <a:t>can be derived from the </a:t>
            </a:r>
            <a:r>
              <a:rPr b="1" i="1" lang="en-US"/>
              <a:t>Account</a:t>
            </a:r>
            <a:r>
              <a:rPr b="1" lang="en-US"/>
              <a:t> </a:t>
            </a:r>
            <a:r>
              <a:rPr lang="en-US"/>
              <a:t>class.</a:t>
            </a:r>
            <a:endParaRPr/>
          </a:p>
          <a:p>
            <a:pPr indent="0" lvl="0" marL="0" rtl="0" algn="l">
              <a:spcBef>
                <a:spcPts val="39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61:notes"/>
          <p:cNvSpPr txBox="1"/>
          <p:nvPr>
            <p:ph idx="10" type="dt"/>
          </p:nvPr>
        </p:nvSpPr>
        <p:spPr>
          <a:xfrm>
            <a:off x="1947863" y="0"/>
            <a:ext cx="3163887" cy="479425"/>
          </a:xfrm>
          <a:prstGeom prst="rect">
            <a:avLst/>
          </a:prstGeom>
          <a:noFill/>
          <a:ln>
            <a:noFill/>
          </a:ln>
        </p:spPr>
        <p:txBody>
          <a:bodyPr anchorCtr="0" anchor="t" bIns="0" lIns="20100" spcFirstLastPara="1" rIns="20100" wrap="square" tIns="0">
            <a:noAutofit/>
          </a:bodyPr>
          <a:lstStyle/>
          <a:p>
            <a:pPr indent="0" lvl="0" marL="0" rtl="0" algn="ctr">
              <a:spcBef>
                <a:spcPts val="0"/>
              </a:spcBef>
              <a:spcAft>
                <a:spcPts val="0"/>
              </a:spcAft>
              <a:buNone/>
            </a:pPr>
            <a:r>
              <a:rPr lang="en-US"/>
              <a:t>		</a:t>
            </a:r>
            <a:endParaRPr/>
          </a:p>
          <a:p>
            <a:pPr indent="0" lvl="0" marL="0" rtl="0" algn="ctr">
              <a:spcBef>
                <a:spcPts val="0"/>
              </a:spcBef>
              <a:spcAft>
                <a:spcPts val="0"/>
              </a:spcAft>
              <a:buNone/>
            </a:pPr>
            <a:r>
              <a:rPr i="0" lang="en-US"/>
              <a:t>Fast Track to Java</a:t>
            </a:r>
            <a:endParaRPr/>
          </a:p>
          <a:p>
            <a:pPr indent="0" lvl="0" marL="0" rtl="0" algn="ctr">
              <a:spcBef>
                <a:spcPts val="0"/>
              </a:spcBef>
              <a:spcAft>
                <a:spcPts val="0"/>
              </a:spcAft>
              <a:buNone/>
            </a:pPr>
            <a:r>
              <a:rPr lang="en-US"/>
              <a:t>Module 2:  Object-Oriented Programming </a:t>
            </a:r>
            <a:endParaRPr/>
          </a:p>
        </p:txBody>
      </p:sp>
      <p:sp>
        <p:nvSpPr>
          <p:cNvPr id="1838" name="Google Shape;1838;p61: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9" name="Google Shape;1839;p61:notes"/>
          <p:cNvSpPr txBox="1"/>
          <p:nvPr>
            <p:ph idx="1" type="body"/>
          </p:nvPr>
        </p:nvSpPr>
        <p:spPr>
          <a:xfrm>
            <a:off x="973138" y="4554538"/>
            <a:ext cx="5356225"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p62:notes"/>
          <p:cNvSpPr txBox="1"/>
          <p:nvPr>
            <p:ph idx="10" type="dt"/>
          </p:nvPr>
        </p:nvSpPr>
        <p:spPr>
          <a:xfrm>
            <a:off x="1947863" y="0"/>
            <a:ext cx="3163887" cy="479425"/>
          </a:xfrm>
          <a:prstGeom prst="rect">
            <a:avLst/>
          </a:prstGeom>
          <a:noFill/>
          <a:ln>
            <a:noFill/>
          </a:ln>
        </p:spPr>
        <p:txBody>
          <a:bodyPr anchorCtr="0" anchor="t" bIns="0" lIns="20100" spcFirstLastPara="1" rIns="20100" wrap="square" tIns="0">
            <a:noAutofit/>
          </a:bodyPr>
          <a:lstStyle/>
          <a:p>
            <a:pPr indent="0" lvl="0" marL="0" rtl="0" algn="ctr">
              <a:spcBef>
                <a:spcPts val="0"/>
              </a:spcBef>
              <a:spcAft>
                <a:spcPts val="0"/>
              </a:spcAft>
              <a:buNone/>
            </a:pPr>
            <a:r>
              <a:rPr lang="en-US"/>
              <a:t>		</a:t>
            </a:r>
            <a:endParaRPr/>
          </a:p>
          <a:p>
            <a:pPr indent="0" lvl="0" marL="0" rtl="0" algn="ctr">
              <a:spcBef>
                <a:spcPts val="0"/>
              </a:spcBef>
              <a:spcAft>
                <a:spcPts val="0"/>
              </a:spcAft>
              <a:buNone/>
            </a:pPr>
            <a:r>
              <a:rPr i="0" lang="en-US"/>
              <a:t>Fast Track to Java</a:t>
            </a:r>
            <a:endParaRPr/>
          </a:p>
          <a:p>
            <a:pPr indent="0" lvl="0" marL="0" rtl="0" algn="ctr">
              <a:spcBef>
                <a:spcPts val="0"/>
              </a:spcBef>
              <a:spcAft>
                <a:spcPts val="0"/>
              </a:spcAft>
              <a:buNone/>
            </a:pPr>
            <a:r>
              <a:rPr lang="en-US"/>
              <a:t>Module 2:  Object-Oriented Programming </a:t>
            </a:r>
            <a:endParaRPr/>
          </a:p>
        </p:txBody>
      </p:sp>
      <p:sp>
        <p:nvSpPr>
          <p:cNvPr id="1851" name="Google Shape;1851;p62: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52" name="Google Shape;1852;p62:notes"/>
          <p:cNvSpPr txBox="1"/>
          <p:nvPr>
            <p:ph idx="1" type="body"/>
          </p:nvPr>
        </p:nvSpPr>
        <p:spPr>
          <a:xfrm>
            <a:off x="973138" y="4554538"/>
            <a:ext cx="5356225"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rPr lang="en-US"/>
              <a:t>Note: The new version of withdraw() in the CheckingAccount OVERRIDES the method of withdraw() in Account.</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p63:notes"/>
          <p:cNvSpPr txBox="1"/>
          <p:nvPr>
            <p:ph idx="10" type="dt"/>
          </p:nvPr>
        </p:nvSpPr>
        <p:spPr>
          <a:xfrm>
            <a:off x="1947863" y="0"/>
            <a:ext cx="3163887" cy="479425"/>
          </a:xfrm>
          <a:prstGeom prst="rect">
            <a:avLst/>
          </a:prstGeom>
          <a:noFill/>
          <a:ln>
            <a:noFill/>
          </a:ln>
        </p:spPr>
        <p:txBody>
          <a:bodyPr anchorCtr="0" anchor="t" bIns="0" lIns="20100" spcFirstLastPara="1" rIns="20100" wrap="square" tIns="0">
            <a:noAutofit/>
          </a:bodyPr>
          <a:lstStyle/>
          <a:p>
            <a:pPr indent="0" lvl="0" marL="0" rtl="0" algn="ctr">
              <a:spcBef>
                <a:spcPts val="0"/>
              </a:spcBef>
              <a:spcAft>
                <a:spcPts val="0"/>
              </a:spcAft>
              <a:buNone/>
            </a:pPr>
            <a:r>
              <a:rPr lang="en-US"/>
              <a:t>		</a:t>
            </a:r>
            <a:endParaRPr/>
          </a:p>
          <a:p>
            <a:pPr indent="0" lvl="0" marL="0" rtl="0" algn="ctr">
              <a:spcBef>
                <a:spcPts val="0"/>
              </a:spcBef>
              <a:spcAft>
                <a:spcPts val="0"/>
              </a:spcAft>
              <a:buNone/>
            </a:pPr>
            <a:r>
              <a:rPr i="0" lang="en-US"/>
              <a:t>Fast Track to Java</a:t>
            </a:r>
            <a:endParaRPr/>
          </a:p>
          <a:p>
            <a:pPr indent="0" lvl="0" marL="0" rtl="0" algn="ctr">
              <a:spcBef>
                <a:spcPts val="0"/>
              </a:spcBef>
              <a:spcAft>
                <a:spcPts val="0"/>
              </a:spcAft>
              <a:buNone/>
            </a:pPr>
            <a:r>
              <a:rPr lang="en-US"/>
              <a:t>Module 2:  Object-Oriented Programming </a:t>
            </a:r>
            <a:endParaRPr/>
          </a:p>
        </p:txBody>
      </p:sp>
      <p:sp>
        <p:nvSpPr>
          <p:cNvPr id="1881" name="Google Shape;1881;p63: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2" name="Google Shape;1882;p63:notes"/>
          <p:cNvSpPr txBox="1"/>
          <p:nvPr>
            <p:ph idx="1" type="body"/>
          </p:nvPr>
        </p:nvSpPr>
        <p:spPr>
          <a:xfrm>
            <a:off x="973138" y="4554538"/>
            <a:ext cx="5356225"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p64:notes"/>
          <p:cNvSpPr txBox="1"/>
          <p:nvPr>
            <p:ph idx="10" type="dt"/>
          </p:nvPr>
        </p:nvSpPr>
        <p:spPr>
          <a:xfrm>
            <a:off x="1947863" y="0"/>
            <a:ext cx="3163887" cy="479425"/>
          </a:xfrm>
          <a:prstGeom prst="rect">
            <a:avLst/>
          </a:prstGeom>
          <a:noFill/>
          <a:ln>
            <a:noFill/>
          </a:ln>
        </p:spPr>
        <p:txBody>
          <a:bodyPr anchorCtr="0" anchor="t" bIns="0" lIns="20100" spcFirstLastPara="1" rIns="20100" wrap="square" tIns="0">
            <a:noAutofit/>
          </a:bodyPr>
          <a:lstStyle/>
          <a:p>
            <a:pPr indent="0" lvl="0" marL="0" rtl="0" algn="ctr">
              <a:spcBef>
                <a:spcPts val="0"/>
              </a:spcBef>
              <a:spcAft>
                <a:spcPts val="0"/>
              </a:spcAft>
              <a:buNone/>
            </a:pPr>
            <a:r>
              <a:rPr lang="en-US"/>
              <a:t>		</a:t>
            </a:r>
            <a:endParaRPr/>
          </a:p>
          <a:p>
            <a:pPr indent="0" lvl="0" marL="0" rtl="0" algn="ctr">
              <a:spcBef>
                <a:spcPts val="0"/>
              </a:spcBef>
              <a:spcAft>
                <a:spcPts val="0"/>
              </a:spcAft>
              <a:buNone/>
            </a:pPr>
            <a:r>
              <a:rPr i="0" lang="en-US"/>
              <a:t>Fast Track to Java</a:t>
            </a:r>
            <a:endParaRPr/>
          </a:p>
          <a:p>
            <a:pPr indent="0" lvl="0" marL="0" rtl="0" algn="ctr">
              <a:spcBef>
                <a:spcPts val="0"/>
              </a:spcBef>
              <a:spcAft>
                <a:spcPts val="0"/>
              </a:spcAft>
              <a:buNone/>
            </a:pPr>
            <a:r>
              <a:rPr lang="en-US"/>
              <a:t>Module 2:  Object-Oriented Programming </a:t>
            </a:r>
            <a:endParaRPr/>
          </a:p>
        </p:txBody>
      </p:sp>
      <p:sp>
        <p:nvSpPr>
          <p:cNvPr id="1896" name="Google Shape;1896;p64: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7" name="Google Shape;1897;p64:notes"/>
          <p:cNvSpPr txBox="1"/>
          <p:nvPr>
            <p:ph idx="1" type="body"/>
          </p:nvPr>
        </p:nvSpPr>
        <p:spPr>
          <a:xfrm>
            <a:off x="973138" y="4554538"/>
            <a:ext cx="5356225"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p65: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
        <p:nvSpPr>
          <p:cNvPr id="1903" name="Google Shape;1903;p65: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p66: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
        <p:nvSpPr>
          <p:cNvPr id="1909" name="Google Shape;1909;p66: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p67:notes"/>
          <p:cNvSpPr txBox="1"/>
          <p:nvPr>
            <p:ph idx="10" type="dt"/>
          </p:nvPr>
        </p:nvSpPr>
        <p:spPr>
          <a:xfrm>
            <a:off x="1947863" y="0"/>
            <a:ext cx="3163887" cy="479425"/>
          </a:xfrm>
          <a:prstGeom prst="rect">
            <a:avLst/>
          </a:prstGeom>
          <a:noFill/>
          <a:ln>
            <a:noFill/>
          </a:ln>
        </p:spPr>
        <p:txBody>
          <a:bodyPr anchorCtr="0" anchor="t" bIns="0" lIns="20100" spcFirstLastPara="1" rIns="20100" wrap="square" tIns="0">
            <a:noAutofit/>
          </a:bodyPr>
          <a:lstStyle/>
          <a:p>
            <a:pPr indent="0" lvl="0" marL="0" rtl="0" algn="ctr">
              <a:spcBef>
                <a:spcPts val="0"/>
              </a:spcBef>
              <a:spcAft>
                <a:spcPts val="0"/>
              </a:spcAft>
              <a:buNone/>
            </a:pPr>
            <a:r>
              <a:rPr lang="en-US"/>
              <a:t>		</a:t>
            </a:r>
            <a:endParaRPr/>
          </a:p>
          <a:p>
            <a:pPr indent="0" lvl="0" marL="0" rtl="0" algn="ctr">
              <a:spcBef>
                <a:spcPts val="0"/>
              </a:spcBef>
              <a:spcAft>
                <a:spcPts val="0"/>
              </a:spcAft>
              <a:buNone/>
            </a:pPr>
            <a:r>
              <a:rPr i="0" lang="en-US"/>
              <a:t>Fast Track to Java</a:t>
            </a:r>
            <a:endParaRPr/>
          </a:p>
          <a:p>
            <a:pPr indent="0" lvl="0" marL="0" rtl="0" algn="ctr">
              <a:spcBef>
                <a:spcPts val="0"/>
              </a:spcBef>
              <a:spcAft>
                <a:spcPts val="0"/>
              </a:spcAft>
              <a:buNone/>
            </a:pPr>
            <a:r>
              <a:rPr lang="en-US"/>
              <a:t>Module 2:  Object-Oriented Programming </a:t>
            </a:r>
            <a:endParaRPr/>
          </a:p>
        </p:txBody>
      </p:sp>
      <p:sp>
        <p:nvSpPr>
          <p:cNvPr id="1915" name="Google Shape;1915;p67:notes"/>
          <p:cNvSpPr/>
          <p:nvPr>
            <p:ph idx="2" type="sldImg"/>
          </p:nvPr>
        </p:nvSpPr>
        <p:spPr>
          <a:xfrm>
            <a:off x="1263650" y="725488"/>
            <a:ext cx="4776788" cy="35829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6" name="Google Shape;1916;p67:notes"/>
          <p:cNvSpPr txBox="1"/>
          <p:nvPr>
            <p:ph idx="1" type="body"/>
          </p:nvPr>
        </p:nvSpPr>
        <p:spPr>
          <a:xfrm>
            <a:off x="973138" y="4554538"/>
            <a:ext cx="5356225"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p68: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
        <p:nvSpPr>
          <p:cNvPr id="1922" name="Google Shape;1922;p68: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p69: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
        <p:nvSpPr>
          <p:cNvPr id="1928" name="Google Shape;1928;p69: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
        <p:nvSpPr>
          <p:cNvPr id="158" name="Google Shape;158;p7: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p70: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
        <p:nvSpPr>
          <p:cNvPr id="1934" name="Google Shape;1934;p70: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p71: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
        <p:nvSpPr>
          <p:cNvPr id="1940" name="Google Shape;1940;p71: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p72: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
        <p:nvSpPr>
          <p:cNvPr id="1946" name="Google Shape;1946;p72: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p73:notes"/>
          <p:cNvSpPr txBox="1"/>
          <p:nvPr>
            <p:ph idx="10" type="dt"/>
          </p:nvPr>
        </p:nvSpPr>
        <p:spPr>
          <a:xfrm>
            <a:off x="1947863" y="0"/>
            <a:ext cx="3163887" cy="479425"/>
          </a:xfrm>
          <a:prstGeom prst="rect">
            <a:avLst/>
          </a:prstGeom>
          <a:noFill/>
          <a:ln>
            <a:noFill/>
          </a:ln>
        </p:spPr>
        <p:txBody>
          <a:bodyPr anchorCtr="0" anchor="t" bIns="0" lIns="20100" spcFirstLastPara="1" rIns="20100" wrap="square" tIns="0">
            <a:noAutofit/>
          </a:bodyPr>
          <a:lstStyle/>
          <a:p>
            <a:pPr indent="0" lvl="0" marL="0" rtl="0" algn="ctr">
              <a:spcBef>
                <a:spcPts val="0"/>
              </a:spcBef>
              <a:spcAft>
                <a:spcPts val="0"/>
              </a:spcAft>
              <a:buNone/>
            </a:pPr>
            <a:r>
              <a:rPr lang="en-US"/>
              <a:t>		</a:t>
            </a:r>
            <a:endParaRPr/>
          </a:p>
          <a:p>
            <a:pPr indent="0" lvl="0" marL="0" rtl="0" algn="ctr">
              <a:spcBef>
                <a:spcPts val="0"/>
              </a:spcBef>
              <a:spcAft>
                <a:spcPts val="0"/>
              </a:spcAft>
              <a:buNone/>
            </a:pPr>
            <a:r>
              <a:rPr i="0" lang="en-US"/>
              <a:t>Fast Track to Java</a:t>
            </a:r>
            <a:endParaRPr/>
          </a:p>
          <a:p>
            <a:pPr indent="0" lvl="0" marL="0" rtl="0" algn="ctr">
              <a:spcBef>
                <a:spcPts val="0"/>
              </a:spcBef>
              <a:spcAft>
                <a:spcPts val="0"/>
              </a:spcAft>
              <a:buNone/>
            </a:pPr>
            <a:r>
              <a:rPr lang="en-US"/>
              <a:t>Module 2:  Object-Oriented Programming </a:t>
            </a:r>
            <a:endParaRPr/>
          </a:p>
        </p:txBody>
      </p:sp>
      <p:sp>
        <p:nvSpPr>
          <p:cNvPr id="1952" name="Google Shape;1952;p73: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53" name="Google Shape;1953;p73:notes"/>
          <p:cNvSpPr txBox="1"/>
          <p:nvPr>
            <p:ph idx="1" type="body"/>
          </p:nvPr>
        </p:nvSpPr>
        <p:spPr>
          <a:xfrm>
            <a:off x="973138" y="4554538"/>
            <a:ext cx="5356225" cy="4314825"/>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8575" lIns="97175" spcFirstLastPara="1" rIns="97175" wrap="square" tIns="4857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p74: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
        <p:nvSpPr>
          <p:cNvPr id="1959" name="Google Shape;1959;p74: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p75: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
        <p:nvSpPr>
          <p:cNvPr id="1965" name="Google Shape;1965;p75: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p76: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
        <p:nvSpPr>
          <p:cNvPr id="1971" name="Google Shape;1971;p76: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p77: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
        <p:nvSpPr>
          <p:cNvPr id="1977" name="Google Shape;1977;p77: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p78: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
        <p:nvSpPr>
          <p:cNvPr id="1986" name="Google Shape;1986;p78: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p79: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
        <p:nvSpPr>
          <p:cNvPr id="2001" name="Google Shape;2001;p79: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8:notes"/>
          <p:cNvSpPr/>
          <p:nvPr>
            <p:ph idx="2" type="sldImg"/>
          </p:nvPr>
        </p:nvSpPr>
        <p:spPr>
          <a:xfrm>
            <a:off x="1263650" y="727075"/>
            <a:ext cx="4776788" cy="3581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4" name="Google Shape;164;p8:notes"/>
          <p:cNvSpPr txBox="1"/>
          <p:nvPr>
            <p:ph idx="1" type="body"/>
          </p:nvPr>
        </p:nvSpPr>
        <p:spPr>
          <a:xfrm>
            <a:off x="973667" y="4554538"/>
            <a:ext cx="5355167" cy="4314825"/>
          </a:xfrm>
          <a:prstGeom prst="rect">
            <a:avLst/>
          </a:prstGeom>
          <a:noFill/>
          <a:ln>
            <a:noFill/>
          </a:ln>
        </p:spPr>
        <p:txBody>
          <a:bodyPr anchorCtr="0" anchor="t" bIns="48575" lIns="97175" spcFirstLastPara="1" rIns="97175" wrap="square" tIns="4857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p80: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
        <p:nvSpPr>
          <p:cNvPr id="2007" name="Google Shape;2007;p80: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p81: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
        <p:nvSpPr>
          <p:cNvPr id="2016" name="Google Shape;2016;p81: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p82: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
        <p:nvSpPr>
          <p:cNvPr id="2022" name="Google Shape;2022;p82: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p83: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
        <p:nvSpPr>
          <p:cNvPr id="2028" name="Google Shape;2028;p83:notes"/>
          <p:cNvSpPr/>
          <p:nvPr>
            <p:ph idx="2" type="sldImg"/>
          </p:nvPr>
        </p:nvSpPr>
        <p:spPr>
          <a:xfrm>
            <a:off x="1262063" y="725488"/>
            <a:ext cx="4778375" cy="3582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p84:notes"/>
          <p:cNvSpPr txBox="1"/>
          <p:nvPr>
            <p:ph idx="12" type="sldNum"/>
          </p:nvPr>
        </p:nvSpPr>
        <p:spPr>
          <a:xfrm>
            <a:off x="4136393" y="9107411"/>
            <a:ext cx="3164417" cy="479425"/>
          </a:xfrm>
          <a:prstGeom prst="rect">
            <a:avLst/>
          </a:prstGeom>
          <a:noFill/>
          <a:ln>
            <a:noFill/>
          </a:ln>
        </p:spPr>
        <p:txBody>
          <a:bodyPr anchorCtr="0" anchor="t" bIns="48250" lIns="96500" spcFirstLastPara="1" rIns="96500" wrap="square" tIns="48250">
            <a:noAutofit/>
          </a:bodyPr>
          <a:lstStyle/>
          <a:p>
            <a:pPr indent="0" lvl="0" marL="0" marR="0" rtl="0" algn="ctr">
              <a:spcBef>
                <a:spcPts val="0"/>
              </a:spcBef>
              <a:spcAft>
                <a:spcPts val="0"/>
              </a:spcAft>
              <a:buNone/>
            </a:pPr>
            <a:fld id="{00000000-1234-1234-1234-123412341234}" type="slidenum">
              <a:rPr lang="en-US" sz="2000">
                <a:solidFill>
                  <a:schemeClr val="dk1"/>
                </a:solidFill>
                <a:latin typeface="Arial Narrow"/>
                <a:ea typeface="Arial Narrow"/>
                <a:cs typeface="Arial Narrow"/>
                <a:sym typeface="Arial Narrow"/>
              </a:rPr>
              <a:t>‹#›</a:t>
            </a:fld>
            <a:endParaRPr sz="2000">
              <a:solidFill>
                <a:schemeClr val="dk1"/>
              </a:solidFill>
              <a:latin typeface="Arial Narrow"/>
              <a:ea typeface="Arial Narrow"/>
              <a:cs typeface="Arial Narrow"/>
              <a:sym typeface="Arial Narrow"/>
            </a:endParaRPr>
          </a:p>
        </p:txBody>
      </p:sp>
      <p:sp>
        <p:nvSpPr>
          <p:cNvPr id="2034" name="Google Shape;2034;p84:notes"/>
          <p:cNvSpPr/>
          <p:nvPr>
            <p:ph idx="2" type="sldImg"/>
          </p:nvPr>
        </p:nvSpPr>
        <p:spPr>
          <a:xfrm>
            <a:off x="2792413" y="874713"/>
            <a:ext cx="4233862" cy="317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035" name="Google Shape;2035;p84:notes"/>
          <p:cNvSpPr txBox="1"/>
          <p:nvPr>
            <p:ph idx="1" type="body"/>
          </p:nvPr>
        </p:nvSpPr>
        <p:spPr>
          <a:xfrm>
            <a:off x="3002139" y="4606143"/>
            <a:ext cx="3894667" cy="413004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8575" lIns="97175" spcFirstLastPara="1" rIns="97175" wrap="square" tIns="4857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p85:notes"/>
          <p:cNvSpPr txBox="1"/>
          <p:nvPr>
            <p:ph idx="12" type="sldNum"/>
          </p:nvPr>
        </p:nvSpPr>
        <p:spPr>
          <a:xfrm>
            <a:off x="4136393" y="9107411"/>
            <a:ext cx="3164417" cy="479425"/>
          </a:xfrm>
          <a:prstGeom prst="rect">
            <a:avLst/>
          </a:prstGeom>
          <a:noFill/>
          <a:ln>
            <a:noFill/>
          </a:ln>
        </p:spPr>
        <p:txBody>
          <a:bodyPr anchorCtr="0" anchor="t" bIns="48250" lIns="96500" spcFirstLastPara="1" rIns="96500" wrap="square" tIns="48250">
            <a:noAutofit/>
          </a:bodyPr>
          <a:lstStyle/>
          <a:p>
            <a:pPr indent="0" lvl="0" marL="0" marR="0" rtl="0" algn="ctr">
              <a:spcBef>
                <a:spcPts val="0"/>
              </a:spcBef>
              <a:spcAft>
                <a:spcPts val="0"/>
              </a:spcAft>
              <a:buNone/>
            </a:pPr>
            <a:fld id="{00000000-1234-1234-1234-123412341234}" type="slidenum">
              <a:rPr lang="en-US" sz="2000">
                <a:solidFill>
                  <a:schemeClr val="dk1"/>
                </a:solidFill>
                <a:latin typeface="Arial Narrow"/>
                <a:ea typeface="Arial Narrow"/>
                <a:cs typeface="Arial Narrow"/>
                <a:sym typeface="Arial Narrow"/>
              </a:rPr>
              <a:t>‹#›</a:t>
            </a:fld>
            <a:endParaRPr sz="2000">
              <a:solidFill>
                <a:schemeClr val="dk1"/>
              </a:solidFill>
              <a:latin typeface="Arial Narrow"/>
              <a:ea typeface="Arial Narrow"/>
              <a:cs typeface="Arial Narrow"/>
              <a:sym typeface="Arial Narrow"/>
            </a:endParaRPr>
          </a:p>
        </p:txBody>
      </p:sp>
      <p:sp>
        <p:nvSpPr>
          <p:cNvPr id="2043" name="Google Shape;2043;p85:notes"/>
          <p:cNvSpPr/>
          <p:nvPr>
            <p:ph idx="2" type="sldImg"/>
          </p:nvPr>
        </p:nvSpPr>
        <p:spPr>
          <a:xfrm>
            <a:off x="2792413" y="874713"/>
            <a:ext cx="4233862" cy="317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044" name="Google Shape;2044;p85:notes"/>
          <p:cNvSpPr txBox="1"/>
          <p:nvPr>
            <p:ph idx="1" type="body"/>
          </p:nvPr>
        </p:nvSpPr>
        <p:spPr>
          <a:xfrm>
            <a:off x="3002139" y="4606143"/>
            <a:ext cx="3894667" cy="413004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8575" lIns="97175" spcFirstLastPara="1" rIns="97175" wrap="square" tIns="4857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p:nvPr>
            <p:ph idx="2" type="sldImg"/>
          </p:nvPr>
        </p:nvSpPr>
        <p:spPr>
          <a:xfrm>
            <a:off x="2718153" y="872287"/>
            <a:ext cx="4303742" cy="3177856"/>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 name="Google Shape;170;p9:notes"/>
          <p:cNvSpPr txBox="1"/>
          <p:nvPr>
            <p:ph idx="1" type="body"/>
          </p:nvPr>
        </p:nvSpPr>
        <p:spPr>
          <a:xfrm>
            <a:off x="973138" y="4554538"/>
            <a:ext cx="5356225" cy="4314825"/>
          </a:xfrm>
          <a:prstGeom prst="rect">
            <a:avLst/>
          </a:prstGeom>
        </p:spPr>
        <p:txBody>
          <a:bodyPr anchorCtr="0" anchor="t" bIns="48575" lIns="97175" spcFirstLastPara="1" rIns="97175" wrap="square" tIns="48575">
            <a:noAutofit/>
          </a:bodyPr>
          <a:lstStyle/>
          <a:p>
            <a:pPr indent="0" lvl="0" marL="0" rtl="0" algn="l">
              <a:spcBef>
                <a:spcPts val="39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87"/>
          <p:cNvSpPr txBox="1"/>
          <p:nvPr>
            <p:ph type="ctrTitle"/>
          </p:nvPr>
        </p:nvSpPr>
        <p:spPr>
          <a:xfrm>
            <a:off x="422030" y="1371600"/>
            <a:ext cx="8229600" cy="1828800"/>
          </a:xfrm>
          <a:prstGeom prst="rect">
            <a:avLst/>
          </a:prstGeom>
          <a:noFill/>
          <a:ln>
            <a:noFill/>
          </a:ln>
        </p:spPr>
        <p:txBody>
          <a:bodyPr anchorCtr="0" anchor="b" bIns="0" lIns="45700" spcFirstLastPara="1" rIns="45700" wrap="square" tIns="0">
            <a:normAutofit/>
          </a:bodyPr>
          <a:lstStyle>
            <a:lvl1pPr lvl="0" algn="ctr">
              <a:spcBef>
                <a:spcPts val="0"/>
              </a:spcBef>
              <a:spcAft>
                <a:spcPts val="0"/>
              </a:spcAft>
              <a:buClr>
                <a:srgbClr val="EAD594"/>
              </a:buClr>
              <a:buSzPts val="4800"/>
              <a:buFont typeface="Lucida Sans"/>
              <a:buNone/>
              <a:defRPr b="1" sz="4800" cap="none">
                <a:solidFill>
                  <a:srgbClr val="EAD59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87"/>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9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87"/>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algn="ctr">
              <a:spcBef>
                <a:spcPts val="9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87"/>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19" name="Google Shape;19;p87"/>
          <p:cNvSpPr txBox="1"/>
          <p:nvPr>
            <p:ph idx="1" type="subTitle"/>
          </p:nvPr>
        </p:nvSpPr>
        <p:spPr>
          <a:xfrm>
            <a:off x="1371600" y="3331698"/>
            <a:ext cx="6400800" cy="1752600"/>
          </a:xfrm>
          <a:prstGeom prst="rect">
            <a:avLst/>
          </a:prstGeom>
          <a:noFill/>
          <a:ln>
            <a:noFill/>
          </a:ln>
        </p:spPr>
        <p:txBody>
          <a:bodyPr anchorCtr="0" anchor="t" bIns="45700" lIns="91425" spcFirstLastPara="1" rIns="91425" wrap="square" tIns="45700">
            <a:normAutofit/>
          </a:bodyPr>
          <a:lstStyle>
            <a:lvl1pPr lvl="0" algn="ctr">
              <a:spcBef>
                <a:spcPts val="560"/>
              </a:spcBef>
              <a:spcAft>
                <a:spcPts val="0"/>
              </a:spcAft>
              <a:buSzPts val="1820"/>
              <a:buNone/>
              <a:defRPr>
                <a:solidFill>
                  <a:schemeClr val="lt1"/>
                </a:solidFill>
              </a:defRPr>
            </a:lvl1pPr>
            <a:lvl2pPr lvl="1" algn="ctr">
              <a:spcBef>
                <a:spcPts val="360"/>
              </a:spcBef>
              <a:spcAft>
                <a:spcPts val="0"/>
              </a:spcAft>
              <a:buSzPts val="1440"/>
              <a:buNone/>
              <a:defRPr/>
            </a:lvl2pPr>
            <a:lvl3pPr lvl="2" algn="ctr">
              <a:spcBef>
                <a:spcPts val="360"/>
              </a:spcBef>
              <a:spcAft>
                <a:spcPts val="0"/>
              </a:spcAft>
              <a:buSzPts val="1710"/>
              <a:buNone/>
              <a:defRPr/>
            </a:lvl3pPr>
            <a:lvl4pPr lvl="3" algn="ctr">
              <a:spcBef>
                <a:spcPts val="360"/>
              </a:spcBef>
              <a:spcAft>
                <a:spcPts val="0"/>
              </a:spcAft>
              <a:buSzPts val="1800"/>
              <a:buNone/>
              <a:defRPr/>
            </a:lvl4pPr>
            <a:lvl5pPr lvl="4" algn="ctr">
              <a:spcBef>
                <a:spcPts val="360"/>
              </a:spcBef>
              <a:spcAft>
                <a:spcPts val="0"/>
              </a:spcAft>
              <a:buSzPts val="180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96"/>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9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96"/>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algn="ctr">
              <a:spcBef>
                <a:spcPts val="9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6"/>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2" name="Shape 72"/>
        <p:cNvGrpSpPr/>
        <p:nvPr/>
      </p:nvGrpSpPr>
      <p:grpSpPr>
        <a:xfrm>
          <a:off x="0" y="0"/>
          <a:ext cx="0" cy="0"/>
          <a:chOff x="0" y="0"/>
          <a:chExt cx="0" cy="0"/>
        </a:xfrm>
      </p:grpSpPr>
      <p:sp>
        <p:nvSpPr>
          <p:cNvPr id="73" name="Google Shape;73;p9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4DB8A"/>
              </a:buClr>
              <a:buSzPts val="2200"/>
              <a:buFont typeface="Lucida Sans"/>
              <a:buNone/>
              <a:defRPr b="0" sz="2200">
                <a:solidFill>
                  <a:srgbClr val="F4DB8A"/>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97"/>
          <p:cNvSpPr txBox="1"/>
          <p:nvPr>
            <p:ph idx="1" type="body"/>
          </p:nvPr>
        </p:nvSpPr>
        <p:spPr>
          <a:xfrm>
            <a:off x="457200" y="1524000"/>
            <a:ext cx="3008313" cy="46021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SzPts val="910"/>
              <a:buNone/>
              <a:defRPr sz="1400"/>
            </a:lvl1pPr>
            <a:lvl2pPr indent="-228600" lvl="1" marL="914400" algn="l">
              <a:spcBef>
                <a:spcPts val="240"/>
              </a:spcBef>
              <a:spcAft>
                <a:spcPts val="0"/>
              </a:spcAft>
              <a:buSzPts val="960"/>
              <a:buNone/>
              <a:defRPr sz="1200"/>
            </a:lvl2pPr>
            <a:lvl3pPr indent="-228600" lvl="2" marL="1371600" algn="l">
              <a:spcBef>
                <a:spcPts val="200"/>
              </a:spcBef>
              <a:spcAft>
                <a:spcPts val="0"/>
              </a:spcAft>
              <a:buSzPts val="95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5" name="Google Shape;75;p97"/>
          <p:cNvSpPr txBox="1"/>
          <p:nvPr>
            <p:ph idx="2"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335915" lvl="0" marL="457200" algn="l">
              <a:spcBef>
                <a:spcPts val="520"/>
              </a:spcBef>
              <a:spcAft>
                <a:spcPts val="0"/>
              </a:spcAft>
              <a:buSzPts val="1690"/>
              <a:buChar char="▣"/>
              <a:defRPr sz="2600"/>
            </a:lvl1pPr>
            <a:lvl2pPr indent="-350519" lvl="1" marL="914400" algn="l">
              <a:spcBef>
                <a:spcPts val="480"/>
              </a:spcBef>
              <a:spcAft>
                <a:spcPts val="0"/>
              </a:spcAft>
              <a:buSzPts val="1920"/>
              <a:buChar char="◼"/>
              <a:defRPr sz="2400"/>
            </a:lvl2pPr>
            <a:lvl3pPr indent="-361314" lvl="2" marL="1371600" algn="l">
              <a:spcBef>
                <a:spcPts val="440"/>
              </a:spcBef>
              <a:spcAft>
                <a:spcPts val="0"/>
              </a:spcAft>
              <a:buSzPts val="2090"/>
              <a:buChar char="🢭"/>
              <a:defRPr sz="2200"/>
            </a:lvl3pPr>
            <a:lvl4pPr indent="-355600" lvl="3" marL="1828800" algn="l">
              <a:spcBef>
                <a:spcPts val="400"/>
              </a:spcBef>
              <a:spcAft>
                <a:spcPts val="0"/>
              </a:spcAft>
              <a:buSzPts val="2000"/>
              <a:buChar char="🢝"/>
              <a:defRPr sz="20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6" name="Google Shape;76;p97"/>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9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7"/>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algn="ctr">
              <a:spcBef>
                <a:spcPts val="9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97"/>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9" name="Shape 79"/>
        <p:cNvGrpSpPr/>
        <p:nvPr/>
      </p:nvGrpSpPr>
      <p:grpSpPr>
        <a:xfrm>
          <a:off x="0" y="0"/>
          <a:ext cx="0" cy="0"/>
          <a:chOff x="0" y="0"/>
          <a:chExt cx="0" cy="0"/>
        </a:xfrm>
      </p:grpSpPr>
      <p:sp>
        <p:nvSpPr>
          <p:cNvPr id="80" name="Google Shape;80;p98"/>
          <p:cNvSpPr txBox="1"/>
          <p:nvPr>
            <p:ph type="title"/>
          </p:nvPr>
        </p:nvSpPr>
        <p:spPr>
          <a:xfrm>
            <a:off x="1828800" y="609600"/>
            <a:ext cx="5486400" cy="522288"/>
          </a:xfrm>
          <a:prstGeom prst="rect">
            <a:avLst/>
          </a:prstGeom>
          <a:noFill/>
          <a:ln>
            <a:noFill/>
          </a:ln>
        </p:spPr>
        <p:txBody>
          <a:bodyPr anchorCtr="0" anchor="b" bIns="0" lIns="45700" spcFirstLastPara="1" rIns="45700" wrap="square" tIns="45700">
            <a:normAutofit/>
          </a:bodyPr>
          <a:lstStyle>
            <a:lvl1pPr lvl="0" algn="ctr">
              <a:spcBef>
                <a:spcPts val="0"/>
              </a:spcBef>
              <a:spcAft>
                <a:spcPts val="0"/>
              </a:spcAft>
              <a:buClr>
                <a:srgbClr val="EAD594"/>
              </a:buClr>
              <a:buSzPts val="2000"/>
              <a:buFont typeface="Lucida Sans"/>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98"/>
          <p:cNvSpPr/>
          <p:nvPr>
            <p:ph idx="2" type="pic"/>
          </p:nvPr>
        </p:nvSpPr>
        <p:spPr>
          <a:xfrm>
            <a:off x="1828800" y="1831975"/>
            <a:ext cx="5486400" cy="3962400"/>
          </a:xfrm>
          <a:prstGeom prst="rect">
            <a:avLst/>
          </a:prstGeom>
          <a:solidFill>
            <a:schemeClr val="dk2"/>
          </a:solidFill>
          <a:ln cap="sq" cmpd="sng" w="44450">
            <a:solidFill>
              <a:srgbClr val="FFFFFF"/>
            </a:solidFill>
            <a:prstDash val="solid"/>
            <a:miter lim="800000"/>
            <a:headEnd len="sm" w="sm" type="none"/>
            <a:tailEnd len="sm" w="sm" type="none"/>
          </a:ln>
          <a:effectLst>
            <a:outerShdw blurRad="190500" dir="2700000" dist="228600" sy="90000">
              <a:srgbClr val="000000">
                <a:alpha val="24705"/>
              </a:srgbClr>
            </a:outerShdw>
          </a:effectLst>
        </p:spPr>
      </p:sp>
      <p:sp>
        <p:nvSpPr>
          <p:cNvPr id="82" name="Google Shape;82;p98"/>
          <p:cNvSpPr txBox="1"/>
          <p:nvPr>
            <p:ph idx="1" type="body"/>
          </p:nvPr>
        </p:nvSpPr>
        <p:spPr>
          <a:xfrm>
            <a:off x="1828800" y="1166787"/>
            <a:ext cx="5486400" cy="530352"/>
          </a:xfrm>
          <a:prstGeom prst="rect">
            <a:avLst/>
          </a:prstGeom>
          <a:noFill/>
          <a:ln>
            <a:noFill/>
          </a:ln>
        </p:spPr>
        <p:txBody>
          <a:bodyPr anchorCtr="0" anchor="t" bIns="45700" lIns="45700" spcFirstLastPara="1" rIns="45700" wrap="square" tIns="45700">
            <a:normAutofit/>
          </a:bodyPr>
          <a:lstStyle>
            <a:lvl1pPr indent="-228600" lvl="0" marL="457200" algn="ctr">
              <a:spcBef>
                <a:spcPts val="280"/>
              </a:spcBef>
              <a:spcAft>
                <a:spcPts val="0"/>
              </a:spcAft>
              <a:buSzPts val="910"/>
              <a:buNone/>
              <a:defRPr sz="1400"/>
            </a:lvl1pPr>
            <a:lvl2pPr indent="-289560" lvl="1" marL="914400" algn="l">
              <a:spcBef>
                <a:spcPts val="240"/>
              </a:spcBef>
              <a:spcAft>
                <a:spcPts val="0"/>
              </a:spcAft>
              <a:buSzPts val="960"/>
              <a:buChar char="◼"/>
              <a:defRPr sz="1200"/>
            </a:lvl2pPr>
            <a:lvl3pPr indent="-288925" lvl="2" marL="1371600" algn="l">
              <a:spcBef>
                <a:spcPts val="200"/>
              </a:spcBef>
              <a:spcAft>
                <a:spcPts val="0"/>
              </a:spcAft>
              <a:buSzPts val="950"/>
              <a:buChar char="🢭"/>
              <a:defRPr sz="1000"/>
            </a:lvl3pPr>
            <a:lvl4pPr indent="-285750" lvl="3" marL="1828800" algn="l">
              <a:spcBef>
                <a:spcPts val="180"/>
              </a:spcBef>
              <a:spcAft>
                <a:spcPts val="0"/>
              </a:spcAft>
              <a:buSzPts val="900"/>
              <a:buChar char="🢝"/>
              <a:defRPr sz="900"/>
            </a:lvl4pPr>
            <a:lvl5pPr indent="-285750" lvl="4" marL="2286000" algn="l">
              <a:spcBef>
                <a:spcPts val="180"/>
              </a:spcBef>
              <a:spcAft>
                <a:spcPts val="0"/>
              </a:spcAft>
              <a:buSzPts val="900"/>
              <a:buChar char="■"/>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3" name="Google Shape;83;p98"/>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9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98"/>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algn="ctr">
              <a:spcBef>
                <a:spcPts val="9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98"/>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 name="Shape 86"/>
        <p:cNvGrpSpPr/>
        <p:nvPr/>
      </p:nvGrpSpPr>
      <p:grpSpPr>
        <a:xfrm>
          <a:off x="0" y="0"/>
          <a:ext cx="0" cy="0"/>
          <a:chOff x="0" y="0"/>
          <a:chExt cx="0" cy="0"/>
        </a:xfrm>
      </p:grpSpPr>
      <p:sp>
        <p:nvSpPr>
          <p:cNvPr id="87" name="Google Shape;87;p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EAD59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99"/>
          <p:cNvSpPr txBox="1"/>
          <p:nvPr>
            <p:ph idx="1" type="body"/>
          </p:nvPr>
        </p:nvSpPr>
        <p:spPr>
          <a:xfrm rot="5400000">
            <a:off x="2217420" y="-160020"/>
            <a:ext cx="4709160" cy="8229600"/>
          </a:xfrm>
          <a:prstGeom prst="rect">
            <a:avLst/>
          </a:prstGeom>
          <a:noFill/>
          <a:ln>
            <a:noFill/>
          </a:ln>
        </p:spPr>
        <p:txBody>
          <a:bodyPr anchorCtr="0" anchor="t" bIns="45700" lIns="91425" spcFirstLastPara="1" rIns="91425" wrap="square" tIns="45700">
            <a:normAutofit/>
          </a:bodyPr>
          <a:lstStyle>
            <a:lvl1pPr indent="-302895" lvl="0" marL="457200" algn="l">
              <a:spcBef>
                <a:spcPts val="360"/>
              </a:spcBef>
              <a:spcAft>
                <a:spcPts val="0"/>
              </a:spcAft>
              <a:buSzPts val="1170"/>
              <a:buChar char="▣"/>
              <a:defRPr/>
            </a:lvl1pPr>
            <a:lvl2pPr indent="-320040" lvl="1" marL="914400" algn="l">
              <a:spcBef>
                <a:spcPts val="360"/>
              </a:spcBef>
              <a:spcAft>
                <a:spcPts val="0"/>
              </a:spcAft>
              <a:buSzPts val="1440"/>
              <a:buChar char="◼"/>
              <a:defRPr/>
            </a:lvl2pPr>
            <a:lvl3pPr indent="-337185" lvl="2" marL="1371600" algn="l">
              <a:spcBef>
                <a:spcPts val="360"/>
              </a:spcBef>
              <a:spcAft>
                <a:spcPts val="0"/>
              </a:spcAft>
              <a:buSzPts val="171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9" name="Google Shape;89;p99"/>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9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99"/>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algn="ctr">
              <a:spcBef>
                <a:spcPts val="9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99"/>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2" name="Shape 92"/>
        <p:cNvGrpSpPr/>
        <p:nvPr/>
      </p:nvGrpSpPr>
      <p:grpSpPr>
        <a:xfrm>
          <a:off x="0" y="0"/>
          <a:ext cx="0" cy="0"/>
          <a:chOff x="0" y="0"/>
          <a:chExt cx="0" cy="0"/>
        </a:xfrm>
      </p:grpSpPr>
      <p:sp>
        <p:nvSpPr>
          <p:cNvPr id="93" name="Google Shape;93;p10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EAD59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0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02895" lvl="0" marL="457200" algn="l">
              <a:spcBef>
                <a:spcPts val="360"/>
              </a:spcBef>
              <a:spcAft>
                <a:spcPts val="0"/>
              </a:spcAft>
              <a:buSzPts val="1170"/>
              <a:buChar char="▣"/>
              <a:defRPr/>
            </a:lvl1pPr>
            <a:lvl2pPr indent="-320040" lvl="1" marL="914400" algn="l">
              <a:spcBef>
                <a:spcPts val="360"/>
              </a:spcBef>
              <a:spcAft>
                <a:spcPts val="0"/>
              </a:spcAft>
              <a:buSzPts val="1440"/>
              <a:buChar char="◼"/>
              <a:defRPr/>
            </a:lvl2pPr>
            <a:lvl3pPr indent="-337185" lvl="2" marL="1371600" algn="l">
              <a:spcBef>
                <a:spcPts val="360"/>
              </a:spcBef>
              <a:spcAft>
                <a:spcPts val="0"/>
              </a:spcAft>
              <a:buSzPts val="171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5" name="Google Shape;95;p100"/>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9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00"/>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algn="ctr">
              <a:spcBef>
                <a:spcPts val="9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00"/>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EAD59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88"/>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a:bodyPr>
          <a:lstStyle>
            <a:lvl1pPr indent="-302895" lvl="0" marL="457200" algn="l">
              <a:spcBef>
                <a:spcPts val="360"/>
              </a:spcBef>
              <a:spcAft>
                <a:spcPts val="0"/>
              </a:spcAft>
              <a:buSzPts val="1170"/>
              <a:buChar char="▣"/>
              <a:defRPr/>
            </a:lvl1pPr>
            <a:lvl2pPr indent="-320040" lvl="1" marL="914400" algn="l">
              <a:spcBef>
                <a:spcPts val="360"/>
              </a:spcBef>
              <a:spcAft>
                <a:spcPts val="0"/>
              </a:spcAft>
              <a:buSzPts val="1440"/>
              <a:buChar char="◼"/>
              <a:defRPr/>
            </a:lvl2pPr>
            <a:lvl3pPr indent="-337185" lvl="2" marL="1371600" algn="l">
              <a:spcBef>
                <a:spcPts val="360"/>
              </a:spcBef>
              <a:spcAft>
                <a:spcPts val="0"/>
              </a:spcAft>
              <a:buSzPts val="171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3" name="Google Shape;23;p88"/>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9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88"/>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algn="ctr">
              <a:spcBef>
                <a:spcPts val="9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88"/>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内容" type="txAndObj">
  <p:cSld name="TEXT_AND_OBJECT">
    <p:spTree>
      <p:nvGrpSpPr>
        <p:cNvPr id="26" name="Shape 26"/>
        <p:cNvGrpSpPr/>
        <p:nvPr/>
      </p:nvGrpSpPr>
      <p:grpSpPr>
        <a:xfrm>
          <a:off x="0" y="0"/>
          <a:ext cx="0" cy="0"/>
          <a:chOff x="0" y="0"/>
          <a:chExt cx="0" cy="0"/>
        </a:xfrm>
      </p:grpSpPr>
      <p:sp>
        <p:nvSpPr>
          <p:cNvPr id="27" name="Google Shape;27;p89"/>
          <p:cNvSpPr txBox="1"/>
          <p:nvPr>
            <p:ph type="title"/>
          </p:nvPr>
        </p:nvSpPr>
        <p:spPr>
          <a:xfrm>
            <a:off x="76200" y="76200"/>
            <a:ext cx="8999538" cy="533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EAD59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89"/>
          <p:cNvSpPr txBox="1"/>
          <p:nvPr>
            <p:ph idx="1" type="body"/>
          </p:nvPr>
        </p:nvSpPr>
        <p:spPr>
          <a:xfrm>
            <a:off x="361950" y="1052513"/>
            <a:ext cx="4168775" cy="5043487"/>
          </a:xfrm>
          <a:prstGeom prst="rect">
            <a:avLst/>
          </a:prstGeom>
          <a:noFill/>
          <a:ln>
            <a:noFill/>
          </a:ln>
        </p:spPr>
        <p:txBody>
          <a:bodyPr anchorCtr="0" anchor="t" bIns="45700" lIns="91425" spcFirstLastPara="1" rIns="91425" wrap="square" tIns="45700">
            <a:normAutofit/>
          </a:bodyPr>
          <a:lstStyle>
            <a:lvl1pPr indent="-302895" lvl="0" marL="457200" algn="l">
              <a:spcBef>
                <a:spcPts val="360"/>
              </a:spcBef>
              <a:spcAft>
                <a:spcPts val="0"/>
              </a:spcAft>
              <a:buSzPts val="1170"/>
              <a:buChar char="▣"/>
              <a:defRPr/>
            </a:lvl1pPr>
            <a:lvl2pPr indent="-320040" lvl="1" marL="914400" algn="l">
              <a:spcBef>
                <a:spcPts val="360"/>
              </a:spcBef>
              <a:spcAft>
                <a:spcPts val="0"/>
              </a:spcAft>
              <a:buSzPts val="1440"/>
              <a:buChar char="◼"/>
              <a:defRPr/>
            </a:lvl2pPr>
            <a:lvl3pPr indent="-337185" lvl="2" marL="1371600" algn="l">
              <a:spcBef>
                <a:spcPts val="360"/>
              </a:spcBef>
              <a:spcAft>
                <a:spcPts val="0"/>
              </a:spcAft>
              <a:buSzPts val="171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9" name="Google Shape;29;p89"/>
          <p:cNvSpPr txBox="1"/>
          <p:nvPr>
            <p:ph idx="2" type="body"/>
          </p:nvPr>
        </p:nvSpPr>
        <p:spPr>
          <a:xfrm>
            <a:off x="4683125" y="1052513"/>
            <a:ext cx="4168775" cy="5043487"/>
          </a:xfrm>
          <a:prstGeom prst="rect">
            <a:avLst/>
          </a:prstGeom>
          <a:noFill/>
          <a:ln>
            <a:noFill/>
          </a:ln>
        </p:spPr>
        <p:txBody>
          <a:bodyPr anchorCtr="0" anchor="t" bIns="45700" lIns="91425" spcFirstLastPara="1" rIns="91425" wrap="square" tIns="45700">
            <a:normAutofit/>
          </a:bodyPr>
          <a:lstStyle>
            <a:lvl1pPr indent="-302895" lvl="0" marL="457200" algn="l">
              <a:spcBef>
                <a:spcPts val="360"/>
              </a:spcBef>
              <a:spcAft>
                <a:spcPts val="0"/>
              </a:spcAft>
              <a:buSzPts val="1170"/>
              <a:buChar char="▣"/>
              <a:defRPr/>
            </a:lvl1pPr>
            <a:lvl2pPr indent="-320040" lvl="1" marL="914400" algn="l">
              <a:spcBef>
                <a:spcPts val="360"/>
              </a:spcBef>
              <a:spcAft>
                <a:spcPts val="0"/>
              </a:spcAft>
              <a:buSzPts val="1440"/>
              <a:buChar char="◼"/>
              <a:defRPr/>
            </a:lvl2pPr>
            <a:lvl3pPr indent="-337185" lvl="2" marL="1371600" algn="l">
              <a:spcBef>
                <a:spcPts val="360"/>
              </a:spcBef>
              <a:spcAft>
                <a:spcPts val="0"/>
              </a:spcAft>
              <a:buSzPts val="171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Media Clip" type="txAndMedia">
  <p:cSld name="TEXT_AND_MEDIA">
    <p:spTree>
      <p:nvGrpSpPr>
        <p:cNvPr id="30" name="Shape 30"/>
        <p:cNvGrpSpPr/>
        <p:nvPr/>
      </p:nvGrpSpPr>
      <p:grpSpPr>
        <a:xfrm>
          <a:off x="0" y="0"/>
          <a:ext cx="0" cy="0"/>
          <a:chOff x="0" y="0"/>
          <a:chExt cx="0" cy="0"/>
        </a:xfrm>
      </p:grpSpPr>
      <p:sp>
        <p:nvSpPr>
          <p:cNvPr id="31" name="Google Shape;31;p90"/>
          <p:cNvSpPr txBox="1"/>
          <p:nvPr>
            <p:ph type="title"/>
          </p:nvPr>
        </p:nvSpPr>
        <p:spPr>
          <a:xfrm>
            <a:off x="152400" y="152400"/>
            <a:ext cx="8839200" cy="6858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EAD59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90"/>
          <p:cNvSpPr txBox="1"/>
          <p:nvPr>
            <p:ph idx="1" type="body"/>
          </p:nvPr>
        </p:nvSpPr>
        <p:spPr>
          <a:xfrm>
            <a:off x="381000" y="990600"/>
            <a:ext cx="4114800" cy="5410200"/>
          </a:xfrm>
          <a:prstGeom prst="rect">
            <a:avLst/>
          </a:prstGeom>
          <a:noFill/>
          <a:ln>
            <a:noFill/>
          </a:ln>
        </p:spPr>
        <p:txBody>
          <a:bodyPr anchorCtr="0" anchor="t" bIns="45700" lIns="91425" spcFirstLastPara="1" rIns="91425" wrap="square" tIns="45700">
            <a:normAutofit/>
          </a:bodyPr>
          <a:lstStyle>
            <a:lvl1pPr indent="-302895" lvl="0" marL="457200" algn="l">
              <a:spcBef>
                <a:spcPts val="360"/>
              </a:spcBef>
              <a:spcAft>
                <a:spcPts val="0"/>
              </a:spcAft>
              <a:buSzPts val="1170"/>
              <a:buChar char="▣"/>
              <a:defRPr/>
            </a:lvl1pPr>
            <a:lvl2pPr indent="-320040" lvl="1" marL="914400" algn="l">
              <a:spcBef>
                <a:spcPts val="360"/>
              </a:spcBef>
              <a:spcAft>
                <a:spcPts val="0"/>
              </a:spcAft>
              <a:buSzPts val="1440"/>
              <a:buChar char="◼"/>
              <a:defRPr/>
            </a:lvl2pPr>
            <a:lvl3pPr indent="-337185" lvl="2" marL="1371600" algn="l">
              <a:spcBef>
                <a:spcPts val="360"/>
              </a:spcBef>
              <a:spcAft>
                <a:spcPts val="0"/>
              </a:spcAft>
              <a:buSzPts val="171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3" name="Google Shape;33;p90"/>
          <p:cNvSpPr/>
          <p:nvPr>
            <p:ph idx="2" type="media"/>
          </p:nvPr>
        </p:nvSpPr>
        <p:spPr>
          <a:xfrm>
            <a:off x="4648200" y="990600"/>
            <a:ext cx="4114800" cy="5410200"/>
          </a:xfrm>
          <a:prstGeom prst="rect">
            <a:avLst/>
          </a:prstGeom>
          <a:noFill/>
          <a:ln>
            <a:noFill/>
          </a:ln>
        </p:spPr>
        <p:txBody>
          <a:bodyPr anchorCtr="0" anchor="t" bIns="45700" lIns="91425" spcFirstLastPara="1" rIns="91425" wrap="square" tIns="45700">
            <a:normAutofit/>
          </a:bodyPr>
          <a:lstStyle>
            <a:lvl1pPr lvl="0" marR="0" rtl="0" algn="l">
              <a:spcBef>
                <a:spcPts val="560"/>
              </a:spcBef>
              <a:spcAft>
                <a:spcPts val="0"/>
              </a:spcAft>
              <a:buClr>
                <a:srgbClr val="F9F9F9"/>
              </a:buClr>
              <a:buSzPts val="1820"/>
              <a:buFont typeface="Noto Sans Symbols"/>
              <a:buChar char="▣"/>
              <a:defRPr b="0" i="0" sz="2800" u="none" cap="none" strike="noStrike">
                <a:solidFill>
                  <a:schemeClr val="lt1"/>
                </a:solidFill>
                <a:latin typeface="Book Antiqua"/>
                <a:ea typeface="Book Antiqua"/>
                <a:cs typeface="Book Antiqua"/>
                <a:sym typeface="Book Antiqua"/>
              </a:defRPr>
            </a:lvl1pPr>
            <a:lvl2pPr lvl="1" marR="0" rtl="0" algn="l">
              <a:spcBef>
                <a:spcPts val="480"/>
              </a:spcBef>
              <a:spcAft>
                <a:spcPts val="0"/>
              </a:spcAft>
              <a:buClr>
                <a:schemeClr val="lt1"/>
              </a:buClr>
              <a:buSzPts val="1920"/>
              <a:buFont typeface="Noto Sans Symbols"/>
              <a:buChar char="◼"/>
              <a:defRPr b="0" i="0" sz="2400" u="none" cap="none" strike="noStrike">
                <a:solidFill>
                  <a:schemeClr val="lt1"/>
                </a:solidFill>
                <a:latin typeface="Book Antiqua"/>
                <a:ea typeface="Book Antiqua"/>
                <a:cs typeface="Book Antiqua"/>
                <a:sym typeface="Book Antiqua"/>
              </a:defRPr>
            </a:lvl2pPr>
            <a:lvl3pPr lvl="2" marR="0" rtl="0" algn="l">
              <a:spcBef>
                <a:spcPts val="440"/>
              </a:spcBef>
              <a:spcAft>
                <a:spcPts val="0"/>
              </a:spcAft>
              <a:buClr>
                <a:schemeClr val="lt1"/>
              </a:buClr>
              <a:buSzPts val="2090"/>
              <a:buFont typeface="Noto Sans Symbols"/>
              <a:buChar char="🢭"/>
              <a:defRPr b="0" i="0" sz="2200" u="none" cap="none" strike="noStrike">
                <a:solidFill>
                  <a:schemeClr val="lt1"/>
                </a:solidFill>
                <a:latin typeface="Book Antiqua"/>
                <a:ea typeface="Book Antiqua"/>
                <a:cs typeface="Book Antiqua"/>
                <a:sym typeface="Book Antiqua"/>
              </a:defRPr>
            </a:lvl3pPr>
            <a:lvl4pPr lvl="3" marR="0" rtl="0" algn="l">
              <a:spcBef>
                <a:spcPts val="400"/>
              </a:spcBef>
              <a:spcAft>
                <a:spcPts val="0"/>
              </a:spcAft>
              <a:buClr>
                <a:schemeClr val="lt1"/>
              </a:buClr>
              <a:buSzPts val="2000"/>
              <a:buFont typeface="Noto Sans Symbols"/>
              <a:buChar char="🢝"/>
              <a:defRPr b="0" i="0" sz="2000" u="none" cap="none" strike="noStrike">
                <a:solidFill>
                  <a:schemeClr val="lt1"/>
                </a:solidFill>
                <a:latin typeface="Book Antiqua"/>
                <a:ea typeface="Book Antiqua"/>
                <a:cs typeface="Book Antiqua"/>
                <a:sym typeface="Book Antiqua"/>
              </a:defRPr>
            </a:lvl4pPr>
            <a:lvl5pPr lvl="4" marR="0" rtl="0" algn="l">
              <a:spcBef>
                <a:spcPts val="400"/>
              </a:spcBef>
              <a:spcAft>
                <a:spcPts val="0"/>
              </a:spcAft>
              <a:buClr>
                <a:schemeClr val="lt1"/>
              </a:buClr>
              <a:buSzPts val="2000"/>
              <a:buFont typeface="Noto Sans Symbols"/>
              <a:buChar char="■"/>
              <a:defRPr b="0" i="0" sz="2000" u="none" cap="none" strike="noStrike">
                <a:solidFill>
                  <a:schemeClr val="lt1"/>
                </a:solidFill>
                <a:latin typeface="Book Antiqua"/>
                <a:ea typeface="Book Antiqua"/>
                <a:cs typeface="Book Antiqua"/>
                <a:sym typeface="Book Antiqua"/>
              </a:defRPr>
            </a:lvl5pPr>
            <a:lvl6pPr lvl="5"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6pPr>
            <a:lvl7pPr lvl="6"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7pPr>
            <a:lvl8pPr lvl="7"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8pPr>
            <a:lvl9pPr lvl="8"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EAD59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335915" lvl="0" marL="457200" algn="l">
              <a:spcBef>
                <a:spcPts val="520"/>
              </a:spcBef>
              <a:spcAft>
                <a:spcPts val="0"/>
              </a:spcAft>
              <a:buSzPts val="1690"/>
              <a:buChar char="▣"/>
              <a:defRPr sz="2600"/>
            </a:lvl1pPr>
            <a:lvl2pPr indent="-350519" lvl="1" marL="914400" algn="l">
              <a:spcBef>
                <a:spcPts val="480"/>
              </a:spcBef>
              <a:spcAft>
                <a:spcPts val="0"/>
              </a:spcAft>
              <a:buSzPts val="1920"/>
              <a:buChar char="◼"/>
              <a:defRPr sz="2400"/>
            </a:lvl2pPr>
            <a:lvl3pPr indent="-349250" lvl="2" marL="1371600" algn="l">
              <a:spcBef>
                <a:spcPts val="400"/>
              </a:spcBef>
              <a:spcAft>
                <a:spcPts val="0"/>
              </a:spcAft>
              <a:buSzPts val="19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7" name="Google Shape;37;p9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335915" lvl="0" marL="457200" algn="l">
              <a:spcBef>
                <a:spcPts val="520"/>
              </a:spcBef>
              <a:spcAft>
                <a:spcPts val="0"/>
              </a:spcAft>
              <a:buSzPts val="1690"/>
              <a:buChar char="▣"/>
              <a:defRPr sz="2600"/>
            </a:lvl1pPr>
            <a:lvl2pPr indent="-350519" lvl="1" marL="914400" algn="l">
              <a:spcBef>
                <a:spcPts val="480"/>
              </a:spcBef>
              <a:spcAft>
                <a:spcPts val="0"/>
              </a:spcAft>
              <a:buSzPts val="1920"/>
              <a:buChar char="◼"/>
              <a:defRPr sz="2400"/>
            </a:lvl2pPr>
            <a:lvl3pPr indent="-349250" lvl="2" marL="1371600" algn="l">
              <a:spcBef>
                <a:spcPts val="400"/>
              </a:spcBef>
              <a:spcAft>
                <a:spcPts val="0"/>
              </a:spcAft>
              <a:buSzPts val="19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8" name="Google Shape;38;p91"/>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9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91"/>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algn="ctr">
              <a:spcBef>
                <a:spcPts val="9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91"/>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文本与两项内容" type="txAndTwoObj">
  <p:cSld name="TEXT_AND_TWO_OBJECTS">
    <p:spTree>
      <p:nvGrpSpPr>
        <p:cNvPr id="41" name="Shape 41"/>
        <p:cNvGrpSpPr/>
        <p:nvPr/>
      </p:nvGrpSpPr>
      <p:grpSpPr>
        <a:xfrm>
          <a:off x="0" y="0"/>
          <a:ext cx="0" cy="0"/>
          <a:chOff x="0" y="0"/>
          <a:chExt cx="0" cy="0"/>
        </a:xfrm>
      </p:grpSpPr>
      <p:sp>
        <p:nvSpPr>
          <p:cNvPr id="42" name="Google Shape;42;p92"/>
          <p:cNvSpPr txBox="1"/>
          <p:nvPr>
            <p:ph type="title"/>
          </p:nvPr>
        </p:nvSpPr>
        <p:spPr>
          <a:xfrm>
            <a:off x="0" y="0"/>
            <a:ext cx="9144000" cy="57467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EAD59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92"/>
          <p:cNvSpPr txBox="1"/>
          <p:nvPr>
            <p:ph idx="1" type="body"/>
          </p:nvPr>
        </p:nvSpPr>
        <p:spPr>
          <a:xfrm>
            <a:off x="0" y="692150"/>
            <a:ext cx="4316413" cy="5616575"/>
          </a:xfrm>
          <a:prstGeom prst="rect">
            <a:avLst/>
          </a:prstGeom>
          <a:noFill/>
          <a:ln>
            <a:noFill/>
          </a:ln>
        </p:spPr>
        <p:txBody>
          <a:bodyPr anchorCtr="0" anchor="t" bIns="45700" lIns="91425" spcFirstLastPara="1" rIns="91425" wrap="square" tIns="45700">
            <a:normAutofit/>
          </a:bodyPr>
          <a:lstStyle>
            <a:lvl1pPr indent="-302895" lvl="0" marL="457200" algn="l">
              <a:spcBef>
                <a:spcPts val="360"/>
              </a:spcBef>
              <a:spcAft>
                <a:spcPts val="0"/>
              </a:spcAft>
              <a:buSzPts val="1170"/>
              <a:buChar char="▣"/>
              <a:defRPr/>
            </a:lvl1pPr>
            <a:lvl2pPr indent="-320040" lvl="1" marL="914400" algn="l">
              <a:spcBef>
                <a:spcPts val="360"/>
              </a:spcBef>
              <a:spcAft>
                <a:spcPts val="0"/>
              </a:spcAft>
              <a:buSzPts val="1440"/>
              <a:buChar char="◼"/>
              <a:defRPr/>
            </a:lvl2pPr>
            <a:lvl3pPr indent="-337185" lvl="2" marL="1371600" algn="l">
              <a:spcBef>
                <a:spcPts val="360"/>
              </a:spcBef>
              <a:spcAft>
                <a:spcPts val="0"/>
              </a:spcAft>
              <a:buSzPts val="171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4" name="Google Shape;44;p92"/>
          <p:cNvSpPr txBox="1"/>
          <p:nvPr>
            <p:ph idx="2" type="body"/>
          </p:nvPr>
        </p:nvSpPr>
        <p:spPr>
          <a:xfrm>
            <a:off x="4468813" y="692150"/>
            <a:ext cx="4316412" cy="2732088"/>
          </a:xfrm>
          <a:prstGeom prst="rect">
            <a:avLst/>
          </a:prstGeom>
          <a:noFill/>
          <a:ln>
            <a:noFill/>
          </a:ln>
        </p:spPr>
        <p:txBody>
          <a:bodyPr anchorCtr="0" anchor="t" bIns="45700" lIns="91425" spcFirstLastPara="1" rIns="91425" wrap="square" tIns="45700">
            <a:normAutofit/>
          </a:bodyPr>
          <a:lstStyle>
            <a:lvl1pPr indent="-302895" lvl="0" marL="457200" algn="l">
              <a:spcBef>
                <a:spcPts val="360"/>
              </a:spcBef>
              <a:spcAft>
                <a:spcPts val="0"/>
              </a:spcAft>
              <a:buSzPts val="1170"/>
              <a:buChar char="▣"/>
              <a:defRPr/>
            </a:lvl1pPr>
            <a:lvl2pPr indent="-320040" lvl="1" marL="914400" algn="l">
              <a:spcBef>
                <a:spcPts val="360"/>
              </a:spcBef>
              <a:spcAft>
                <a:spcPts val="0"/>
              </a:spcAft>
              <a:buSzPts val="1440"/>
              <a:buChar char="◼"/>
              <a:defRPr/>
            </a:lvl2pPr>
            <a:lvl3pPr indent="-337185" lvl="2" marL="1371600" algn="l">
              <a:spcBef>
                <a:spcPts val="360"/>
              </a:spcBef>
              <a:spcAft>
                <a:spcPts val="0"/>
              </a:spcAft>
              <a:buSzPts val="171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5" name="Google Shape;45;p92"/>
          <p:cNvSpPr txBox="1"/>
          <p:nvPr>
            <p:ph idx="3" type="body"/>
          </p:nvPr>
        </p:nvSpPr>
        <p:spPr>
          <a:xfrm>
            <a:off x="4468813" y="3576638"/>
            <a:ext cx="4316412" cy="2732087"/>
          </a:xfrm>
          <a:prstGeom prst="rect">
            <a:avLst/>
          </a:prstGeom>
          <a:noFill/>
          <a:ln>
            <a:noFill/>
          </a:ln>
        </p:spPr>
        <p:txBody>
          <a:bodyPr anchorCtr="0" anchor="t" bIns="45700" lIns="91425" spcFirstLastPara="1" rIns="91425" wrap="square" tIns="45700">
            <a:normAutofit/>
          </a:bodyPr>
          <a:lstStyle>
            <a:lvl1pPr indent="-302895" lvl="0" marL="457200" algn="l">
              <a:spcBef>
                <a:spcPts val="360"/>
              </a:spcBef>
              <a:spcAft>
                <a:spcPts val="0"/>
              </a:spcAft>
              <a:buSzPts val="1170"/>
              <a:buChar char="▣"/>
              <a:defRPr/>
            </a:lvl1pPr>
            <a:lvl2pPr indent="-320040" lvl="1" marL="914400" algn="l">
              <a:spcBef>
                <a:spcPts val="360"/>
              </a:spcBef>
              <a:spcAft>
                <a:spcPts val="0"/>
              </a:spcAft>
              <a:buSzPts val="1440"/>
              <a:buChar char="◼"/>
              <a:defRPr/>
            </a:lvl2pPr>
            <a:lvl3pPr indent="-337185" lvl="2" marL="1371600" algn="l">
              <a:spcBef>
                <a:spcPts val="360"/>
              </a:spcBef>
              <a:spcAft>
                <a:spcPts val="0"/>
              </a:spcAft>
              <a:buSzPts val="171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6" name="Google Shape;46;p92"/>
          <p:cNvSpPr txBox="1"/>
          <p:nvPr>
            <p:ph idx="11" type="ftr"/>
          </p:nvPr>
        </p:nvSpPr>
        <p:spPr>
          <a:xfrm>
            <a:off x="0" y="6524625"/>
            <a:ext cx="9144000" cy="333375"/>
          </a:xfrm>
          <a:prstGeom prst="rect">
            <a:avLst/>
          </a:prstGeom>
          <a:noFill/>
          <a:ln>
            <a:noFill/>
          </a:ln>
        </p:spPr>
        <p:txBody>
          <a:bodyPr anchorCtr="0" anchor="b" bIns="45700" lIns="91425" spcFirstLastPara="1" rIns="91425" wrap="square" tIns="45700">
            <a:noAutofit/>
          </a:bodyPr>
          <a:lstStyle>
            <a:lvl1pPr lvl="0" algn="ctr">
              <a:spcBef>
                <a:spcPts val="6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92"/>
          <p:cNvSpPr txBox="1"/>
          <p:nvPr>
            <p:ph idx="12" type="sldNum"/>
          </p:nvPr>
        </p:nvSpPr>
        <p:spPr>
          <a:xfrm>
            <a:off x="8351838" y="6524625"/>
            <a:ext cx="792162" cy="333375"/>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200">
                <a:solidFill>
                  <a:srgbClr val="BABABA"/>
                </a:solidFill>
                <a:latin typeface="Arial Narrow"/>
                <a:ea typeface="Arial Narrow"/>
                <a:cs typeface="Arial Narrow"/>
                <a:sym typeface="Arial Narrow"/>
              </a:defRPr>
            </a:lvl1pPr>
            <a:lvl2pPr indent="0" lvl="1" marL="0" algn="r">
              <a:spcBef>
                <a:spcPts val="0"/>
              </a:spcBef>
              <a:spcAft>
                <a:spcPts val="0"/>
              </a:spcAft>
              <a:buNone/>
              <a:defRPr sz="1200">
                <a:solidFill>
                  <a:srgbClr val="BABABA"/>
                </a:solidFill>
                <a:latin typeface="Arial Narrow"/>
                <a:ea typeface="Arial Narrow"/>
                <a:cs typeface="Arial Narrow"/>
                <a:sym typeface="Arial Narrow"/>
              </a:defRPr>
            </a:lvl2pPr>
            <a:lvl3pPr indent="0" lvl="2" marL="0" algn="r">
              <a:spcBef>
                <a:spcPts val="0"/>
              </a:spcBef>
              <a:spcAft>
                <a:spcPts val="0"/>
              </a:spcAft>
              <a:buNone/>
              <a:defRPr sz="1200">
                <a:solidFill>
                  <a:srgbClr val="BABABA"/>
                </a:solidFill>
                <a:latin typeface="Arial Narrow"/>
                <a:ea typeface="Arial Narrow"/>
                <a:cs typeface="Arial Narrow"/>
                <a:sym typeface="Arial Narrow"/>
              </a:defRPr>
            </a:lvl3pPr>
            <a:lvl4pPr indent="0" lvl="3" marL="0" algn="r">
              <a:spcBef>
                <a:spcPts val="0"/>
              </a:spcBef>
              <a:spcAft>
                <a:spcPts val="0"/>
              </a:spcAft>
              <a:buNone/>
              <a:defRPr sz="1200">
                <a:solidFill>
                  <a:srgbClr val="BABABA"/>
                </a:solidFill>
                <a:latin typeface="Arial Narrow"/>
                <a:ea typeface="Arial Narrow"/>
                <a:cs typeface="Arial Narrow"/>
                <a:sym typeface="Arial Narrow"/>
              </a:defRPr>
            </a:lvl4pPr>
            <a:lvl5pPr indent="0" lvl="4" marL="0" algn="r">
              <a:spcBef>
                <a:spcPts val="0"/>
              </a:spcBef>
              <a:spcAft>
                <a:spcPts val="0"/>
              </a:spcAft>
              <a:buNone/>
              <a:defRPr sz="1200">
                <a:solidFill>
                  <a:srgbClr val="BABABA"/>
                </a:solidFill>
                <a:latin typeface="Arial Narrow"/>
                <a:ea typeface="Arial Narrow"/>
                <a:cs typeface="Arial Narrow"/>
                <a:sym typeface="Arial Narrow"/>
              </a:defRPr>
            </a:lvl5pPr>
            <a:lvl6pPr indent="0" lvl="5" marL="0" algn="r">
              <a:spcBef>
                <a:spcPts val="0"/>
              </a:spcBef>
              <a:spcAft>
                <a:spcPts val="0"/>
              </a:spcAft>
              <a:buNone/>
              <a:defRPr sz="1200">
                <a:solidFill>
                  <a:srgbClr val="BABABA"/>
                </a:solidFill>
                <a:latin typeface="Arial Narrow"/>
                <a:ea typeface="Arial Narrow"/>
                <a:cs typeface="Arial Narrow"/>
                <a:sym typeface="Arial Narrow"/>
              </a:defRPr>
            </a:lvl6pPr>
            <a:lvl7pPr indent="0" lvl="6" marL="0" algn="r">
              <a:spcBef>
                <a:spcPts val="0"/>
              </a:spcBef>
              <a:spcAft>
                <a:spcPts val="0"/>
              </a:spcAft>
              <a:buNone/>
              <a:defRPr sz="1200">
                <a:solidFill>
                  <a:srgbClr val="BABABA"/>
                </a:solidFill>
                <a:latin typeface="Arial Narrow"/>
                <a:ea typeface="Arial Narrow"/>
                <a:cs typeface="Arial Narrow"/>
                <a:sym typeface="Arial Narrow"/>
              </a:defRPr>
            </a:lvl7pPr>
            <a:lvl8pPr indent="0" lvl="7" marL="0" algn="r">
              <a:spcBef>
                <a:spcPts val="0"/>
              </a:spcBef>
              <a:spcAft>
                <a:spcPts val="0"/>
              </a:spcAft>
              <a:buNone/>
              <a:defRPr sz="1200">
                <a:solidFill>
                  <a:srgbClr val="BABABA"/>
                </a:solidFill>
                <a:latin typeface="Arial Narrow"/>
                <a:ea typeface="Arial Narrow"/>
                <a:cs typeface="Arial Narrow"/>
                <a:sym typeface="Arial Narrow"/>
              </a:defRPr>
            </a:lvl8pPr>
            <a:lvl9pPr indent="0" lvl="8" marL="0" algn="r">
              <a:spcBef>
                <a:spcPts val="0"/>
              </a:spcBef>
              <a:spcAft>
                <a:spcPts val="0"/>
              </a:spcAft>
              <a:buNone/>
              <a:defRPr sz="1200">
                <a:solidFill>
                  <a:srgbClr val="BABABA"/>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EAD59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93"/>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9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93"/>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algn="ctr">
              <a:spcBef>
                <a:spcPts val="9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93"/>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94"/>
          <p:cNvSpPr txBox="1"/>
          <p:nvPr>
            <p:ph type="title"/>
          </p:nvPr>
        </p:nvSpPr>
        <p:spPr>
          <a:xfrm>
            <a:off x="1600200" y="609600"/>
            <a:ext cx="7086600" cy="1828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Clr>
                <a:srgbClr val="DCC577"/>
              </a:buClr>
              <a:buSzPts val="4800"/>
              <a:buFont typeface="Lucida Sans"/>
              <a:buNone/>
              <a:defRPr b="1" sz="4800" cap="none">
                <a:solidFill>
                  <a:srgbClr val="DCC577"/>
                </a:solidFill>
                <a:latin typeface="Lucida Sans"/>
                <a:ea typeface="Lucida Sans"/>
                <a:cs typeface="Lucida Sans"/>
                <a:sym typeface="Lucid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94"/>
          <p:cNvSpPr txBox="1"/>
          <p:nvPr>
            <p:ph idx="1" type="body"/>
          </p:nvPr>
        </p:nvSpPr>
        <p:spPr>
          <a:xfrm>
            <a:off x="1600200" y="2507786"/>
            <a:ext cx="7086600" cy="1509712"/>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300"/>
              <a:buNone/>
              <a:defRPr sz="2000">
                <a:solidFill>
                  <a:schemeClr val="lt1"/>
                </a:solidFill>
              </a:defRPr>
            </a:lvl1pPr>
            <a:lvl2pPr indent="-228600" lvl="1" marL="914400" algn="l">
              <a:spcBef>
                <a:spcPts val="360"/>
              </a:spcBef>
              <a:spcAft>
                <a:spcPts val="0"/>
              </a:spcAft>
              <a:buSzPts val="1440"/>
              <a:buNone/>
              <a:defRPr sz="1800">
                <a:solidFill>
                  <a:schemeClr val="lt1"/>
                </a:solidFill>
              </a:defRPr>
            </a:lvl2pPr>
            <a:lvl3pPr indent="-228600" lvl="2" marL="1371600" algn="l">
              <a:spcBef>
                <a:spcPts val="320"/>
              </a:spcBef>
              <a:spcAft>
                <a:spcPts val="0"/>
              </a:spcAft>
              <a:buSzPts val="1520"/>
              <a:buNone/>
              <a:defRPr sz="1600">
                <a:solidFill>
                  <a:schemeClr val="lt1"/>
                </a:solidFill>
              </a:defRPr>
            </a:lvl3pPr>
            <a:lvl4pPr indent="-228600" lvl="3" marL="1828800" algn="l">
              <a:spcBef>
                <a:spcPts val="280"/>
              </a:spcBef>
              <a:spcAft>
                <a:spcPts val="0"/>
              </a:spcAft>
              <a:buSzPts val="1400"/>
              <a:buNone/>
              <a:defRPr sz="1400">
                <a:solidFill>
                  <a:schemeClr val="lt1"/>
                </a:solidFill>
              </a:defRPr>
            </a:lvl4pPr>
            <a:lvl5pPr indent="-228600" lvl="4" marL="2286000" algn="l">
              <a:spcBef>
                <a:spcPts val="280"/>
              </a:spcBef>
              <a:spcAft>
                <a:spcPts val="0"/>
              </a:spcAft>
              <a:buSzPts val="1400"/>
              <a:buNone/>
              <a:defRPr sz="1400">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6" name="Google Shape;56;p94"/>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9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4"/>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algn="ctr">
              <a:spcBef>
                <a:spcPts val="9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4"/>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 name="Shape 59"/>
        <p:cNvGrpSpPr/>
        <p:nvPr/>
      </p:nvGrpSpPr>
      <p:grpSpPr>
        <a:xfrm>
          <a:off x="0" y="0"/>
          <a:ext cx="0" cy="0"/>
          <a:chOff x="0" y="0"/>
          <a:chExt cx="0" cy="0"/>
        </a:xfrm>
      </p:grpSpPr>
      <p:sp>
        <p:nvSpPr>
          <p:cNvPr id="60" name="Google Shape;60;p95"/>
          <p:cNvSpPr txBox="1"/>
          <p:nvPr>
            <p:ph type="title"/>
          </p:nvPr>
        </p:nvSpPr>
        <p:spPr>
          <a:xfrm>
            <a:off x="457200" y="273050"/>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EAD594"/>
              </a:buClr>
              <a:buSzPts val="4100"/>
              <a:buFont typeface="Lucida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95"/>
          <p:cNvSpPr txBox="1"/>
          <p:nvPr>
            <p:ph idx="1" type="body"/>
          </p:nvPr>
        </p:nvSpPr>
        <p:spPr>
          <a:xfrm>
            <a:off x="457200" y="1535112"/>
            <a:ext cx="4040188" cy="750887"/>
          </a:xfrm>
          <a:prstGeom prst="rect">
            <a:avLst/>
          </a:prstGeom>
          <a:noFill/>
          <a:ln>
            <a:noFill/>
          </a:ln>
        </p:spPr>
        <p:txBody>
          <a:bodyPr anchorCtr="0" anchor="ctr" bIns="45700" lIns="91425" spcFirstLastPara="1" rIns="91425" wrap="square" tIns="45700">
            <a:normAutofit/>
          </a:bodyPr>
          <a:lstStyle>
            <a:lvl1pPr indent="-228600" lvl="0" marL="457200" algn="l">
              <a:spcBef>
                <a:spcPts val="480"/>
              </a:spcBef>
              <a:spcAft>
                <a:spcPts val="0"/>
              </a:spcAft>
              <a:buSzPts val="1560"/>
              <a:buNone/>
              <a:defRPr b="0" sz="2400" cap="none">
                <a:solidFill>
                  <a:schemeClr val="lt1"/>
                </a:solidFill>
              </a:defRPr>
            </a:lvl1pPr>
            <a:lvl2pPr indent="-228600" lvl="1" marL="914400" algn="l">
              <a:spcBef>
                <a:spcPts val="400"/>
              </a:spcBef>
              <a:spcAft>
                <a:spcPts val="0"/>
              </a:spcAft>
              <a:buSzPts val="16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2" name="Google Shape;62;p95"/>
          <p:cNvSpPr txBox="1"/>
          <p:nvPr>
            <p:ph idx="2" type="body"/>
          </p:nvPr>
        </p:nvSpPr>
        <p:spPr>
          <a:xfrm>
            <a:off x="4645025" y="1535112"/>
            <a:ext cx="4041775" cy="750887"/>
          </a:xfrm>
          <a:prstGeom prst="rect">
            <a:avLst/>
          </a:prstGeom>
          <a:noFill/>
          <a:ln>
            <a:noFill/>
          </a:ln>
        </p:spPr>
        <p:txBody>
          <a:bodyPr anchorCtr="0" anchor="ctr" bIns="45700" lIns="91425" spcFirstLastPara="1" rIns="91425" wrap="square" tIns="45700">
            <a:normAutofit/>
          </a:bodyPr>
          <a:lstStyle>
            <a:lvl1pPr indent="-228600" lvl="0" marL="457200" algn="l">
              <a:spcBef>
                <a:spcPts val="480"/>
              </a:spcBef>
              <a:spcAft>
                <a:spcPts val="0"/>
              </a:spcAft>
              <a:buSzPts val="1560"/>
              <a:buNone/>
              <a:defRPr b="0" sz="2400" cap="none">
                <a:solidFill>
                  <a:schemeClr val="lt1"/>
                </a:solidFill>
              </a:defRPr>
            </a:lvl1pPr>
            <a:lvl2pPr indent="-228600" lvl="1" marL="914400" algn="l">
              <a:spcBef>
                <a:spcPts val="400"/>
              </a:spcBef>
              <a:spcAft>
                <a:spcPts val="0"/>
              </a:spcAft>
              <a:buSzPts val="16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3" name="Google Shape;63;p95"/>
          <p:cNvSpPr txBox="1"/>
          <p:nvPr>
            <p:ph idx="3" type="body"/>
          </p:nvPr>
        </p:nvSpPr>
        <p:spPr>
          <a:xfrm>
            <a:off x="457200" y="2362200"/>
            <a:ext cx="4040188" cy="3763963"/>
          </a:xfrm>
          <a:prstGeom prst="rect">
            <a:avLst/>
          </a:prstGeom>
          <a:noFill/>
          <a:ln>
            <a:noFill/>
          </a:ln>
        </p:spPr>
        <p:txBody>
          <a:bodyPr anchorCtr="0" anchor="t" bIns="45700" lIns="91425" spcFirstLastPara="1" rIns="91425" wrap="square" tIns="45700">
            <a:normAutofit/>
          </a:bodyPr>
          <a:lstStyle>
            <a:lvl1pPr indent="-327660" lvl="0" marL="457200" algn="l">
              <a:spcBef>
                <a:spcPts val="480"/>
              </a:spcBef>
              <a:spcAft>
                <a:spcPts val="0"/>
              </a:spcAft>
              <a:buSzPts val="1560"/>
              <a:buChar char="▣"/>
              <a:defRPr sz="2400"/>
            </a:lvl1pPr>
            <a:lvl2pPr indent="-330200" lvl="1" marL="914400" algn="l">
              <a:spcBef>
                <a:spcPts val="400"/>
              </a:spcBef>
              <a:spcAft>
                <a:spcPts val="0"/>
              </a:spcAft>
              <a:buSzPts val="1600"/>
              <a:buChar char="◼"/>
              <a:defRPr sz="2000"/>
            </a:lvl2pPr>
            <a:lvl3pPr indent="-337185" lvl="2" marL="1371600" algn="l">
              <a:spcBef>
                <a:spcPts val="360"/>
              </a:spcBef>
              <a:spcAft>
                <a:spcPts val="0"/>
              </a:spcAft>
              <a:buSzPts val="171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4" name="Google Shape;64;p95"/>
          <p:cNvSpPr txBox="1"/>
          <p:nvPr>
            <p:ph idx="4" type="body"/>
          </p:nvPr>
        </p:nvSpPr>
        <p:spPr>
          <a:xfrm>
            <a:off x="4645025" y="2362200"/>
            <a:ext cx="4041775" cy="3763963"/>
          </a:xfrm>
          <a:prstGeom prst="rect">
            <a:avLst/>
          </a:prstGeom>
          <a:noFill/>
          <a:ln>
            <a:noFill/>
          </a:ln>
        </p:spPr>
        <p:txBody>
          <a:bodyPr anchorCtr="0" anchor="t" bIns="45700" lIns="91425" spcFirstLastPara="1" rIns="91425" wrap="square" tIns="45700">
            <a:normAutofit/>
          </a:bodyPr>
          <a:lstStyle>
            <a:lvl1pPr indent="-327660" lvl="0" marL="457200" algn="l">
              <a:spcBef>
                <a:spcPts val="480"/>
              </a:spcBef>
              <a:spcAft>
                <a:spcPts val="0"/>
              </a:spcAft>
              <a:buSzPts val="1560"/>
              <a:buChar char="▣"/>
              <a:defRPr sz="2400"/>
            </a:lvl1pPr>
            <a:lvl2pPr indent="-330200" lvl="1" marL="914400" algn="l">
              <a:spcBef>
                <a:spcPts val="400"/>
              </a:spcBef>
              <a:spcAft>
                <a:spcPts val="0"/>
              </a:spcAft>
              <a:buSzPts val="1600"/>
              <a:buChar char="◼"/>
              <a:defRPr sz="2000"/>
            </a:lvl2pPr>
            <a:lvl3pPr indent="-337185" lvl="2" marL="1371600" algn="l">
              <a:spcBef>
                <a:spcPts val="360"/>
              </a:spcBef>
              <a:spcAft>
                <a:spcPts val="0"/>
              </a:spcAft>
              <a:buSzPts val="171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5" name="Google Shape;65;p95"/>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9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5"/>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algn="ctr">
              <a:spcBef>
                <a:spcPts val="900"/>
              </a:spcBef>
              <a:spcAft>
                <a:spcPts val="0"/>
              </a:spcAft>
              <a:buSzPts val="1400"/>
              <a:buNone/>
              <a:defRPr/>
            </a:lvl1pPr>
            <a:lvl2pPr lvl="1" algn="ctr">
              <a:spcBef>
                <a:spcPts val="900"/>
              </a:spcBef>
              <a:spcAft>
                <a:spcPts val="0"/>
              </a:spcAft>
              <a:buSzPts val="1400"/>
              <a:buNone/>
              <a:defRPr/>
            </a:lvl2pPr>
            <a:lvl3pPr lvl="2" algn="ctr">
              <a:spcBef>
                <a:spcPts val="900"/>
              </a:spcBef>
              <a:spcAft>
                <a:spcPts val="0"/>
              </a:spcAft>
              <a:buSzPts val="1400"/>
              <a:buNone/>
              <a:defRPr/>
            </a:lvl3pPr>
            <a:lvl4pPr lvl="3" algn="ctr">
              <a:spcBef>
                <a:spcPts val="900"/>
              </a:spcBef>
              <a:spcAft>
                <a:spcPts val="0"/>
              </a:spcAft>
              <a:buSzPts val="1400"/>
              <a:buNone/>
              <a:defRPr/>
            </a:lvl4pPr>
            <a:lvl5pPr lvl="4" algn="ctr">
              <a:spcBef>
                <a:spcPts val="90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5"/>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8" name="Shape 8"/>
        <p:cNvGrpSpPr/>
        <p:nvPr/>
      </p:nvGrpSpPr>
      <p:grpSpPr>
        <a:xfrm>
          <a:off x="0" y="0"/>
          <a:ext cx="0" cy="0"/>
          <a:chOff x="0" y="0"/>
          <a:chExt cx="0" cy="0"/>
        </a:xfrm>
      </p:grpSpPr>
      <p:sp>
        <p:nvSpPr>
          <p:cNvPr id="9" name="Google Shape;9;p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rgbClr val="EAD594"/>
              </a:buClr>
              <a:buSzPts val="4100"/>
              <a:buFont typeface="Lucida Sans"/>
              <a:buNone/>
              <a:defRPr b="1" i="0" sz="4100" u="none" cap="none" strike="noStrike">
                <a:solidFill>
                  <a:srgbClr val="EAD594"/>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86"/>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a:bodyPr>
          <a:lstStyle>
            <a:lvl1pPr indent="-344170" lvl="0" marL="457200" marR="0" rtl="0" algn="l">
              <a:spcBef>
                <a:spcPts val="560"/>
              </a:spcBef>
              <a:spcAft>
                <a:spcPts val="0"/>
              </a:spcAft>
              <a:buClr>
                <a:srgbClr val="F9F9F9"/>
              </a:buClr>
              <a:buSzPts val="1820"/>
              <a:buFont typeface="Noto Sans Symbols"/>
              <a:buChar char="▣"/>
              <a:defRPr b="0" i="0" sz="2800" u="none" cap="none" strike="noStrike">
                <a:solidFill>
                  <a:schemeClr val="lt1"/>
                </a:solidFill>
                <a:latin typeface="Book Antiqua"/>
                <a:ea typeface="Book Antiqua"/>
                <a:cs typeface="Book Antiqua"/>
                <a:sym typeface="Book Antiqua"/>
              </a:defRPr>
            </a:lvl1pPr>
            <a:lvl2pPr indent="-350519" lvl="1" marL="914400" marR="0" rtl="0" algn="l">
              <a:spcBef>
                <a:spcPts val="480"/>
              </a:spcBef>
              <a:spcAft>
                <a:spcPts val="0"/>
              </a:spcAft>
              <a:buClr>
                <a:schemeClr val="lt1"/>
              </a:buClr>
              <a:buSzPts val="1920"/>
              <a:buFont typeface="Noto Sans Symbols"/>
              <a:buChar char="◼"/>
              <a:defRPr b="0" i="0" sz="2400" u="none" cap="none" strike="noStrike">
                <a:solidFill>
                  <a:schemeClr val="lt1"/>
                </a:solidFill>
                <a:latin typeface="Book Antiqua"/>
                <a:ea typeface="Book Antiqua"/>
                <a:cs typeface="Book Antiqua"/>
                <a:sym typeface="Book Antiqua"/>
              </a:defRPr>
            </a:lvl2pPr>
            <a:lvl3pPr indent="-361314" lvl="2" marL="1371600" marR="0" rtl="0" algn="l">
              <a:spcBef>
                <a:spcPts val="440"/>
              </a:spcBef>
              <a:spcAft>
                <a:spcPts val="0"/>
              </a:spcAft>
              <a:buClr>
                <a:schemeClr val="lt1"/>
              </a:buClr>
              <a:buSzPts val="2090"/>
              <a:buFont typeface="Noto Sans Symbols"/>
              <a:buChar char="🢭"/>
              <a:defRPr b="0" i="0" sz="2200" u="none" cap="none" strike="noStrike">
                <a:solidFill>
                  <a:schemeClr val="lt1"/>
                </a:solidFill>
                <a:latin typeface="Book Antiqua"/>
                <a:ea typeface="Book Antiqua"/>
                <a:cs typeface="Book Antiqua"/>
                <a:sym typeface="Book Antiqua"/>
              </a:defRPr>
            </a:lvl3pPr>
            <a:lvl4pPr indent="-355600" lvl="3" marL="1828800" marR="0" rtl="0" algn="l">
              <a:spcBef>
                <a:spcPts val="400"/>
              </a:spcBef>
              <a:spcAft>
                <a:spcPts val="0"/>
              </a:spcAft>
              <a:buClr>
                <a:schemeClr val="lt1"/>
              </a:buClr>
              <a:buSzPts val="2000"/>
              <a:buFont typeface="Noto Sans Symbols"/>
              <a:buChar char="🢝"/>
              <a:defRPr b="0" i="0" sz="2000" u="none" cap="none" strike="noStrike">
                <a:solidFill>
                  <a:schemeClr val="lt1"/>
                </a:solidFill>
                <a:latin typeface="Book Antiqua"/>
                <a:ea typeface="Book Antiqua"/>
                <a:cs typeface="Book Antiqua"/>
                <a:sym typeface="Book Antiqua"/>
              </a:defRPr>
            </a:lvl4pPr>
            <a:lvl5pPr indent="-355600" lvl="4" marL="2286000" marR="0" rtl="0" algn="l">
              <a:spcBef>
                <a:spcPts val="400"/>
              </a:spcBef>
              <a:spcAft>
                <a:spcPts val="0"/>
              </a:spcAft>
              <a:buClr>
                <a:schemeClr val="lt1"/>
              </a:buClr>
              <a:buSzPts val="2000"/>
              <a:buFont typeface="Noto Sans Symbols"/>
              <a:buChar char="■"/>
              <a:defRPr b="0" i="0" sz="2000" u="none" cap="none" strike="noStrike">
                <a:solidFill>
                  <a:schemeClr val="lt1"/>
                </a:solidFill>
                <a:latin typeface="Book Antiqua"/>
                <a:ea typeface="Book Antiqua"/>
                <a:cs typeface="Book Antiqua"/>
                <a:sym typeface="Book Antiqua"/>
              </a:defRPr>
            </a:lvl5pPr>
            <a:lvl6pPr indent="-342900" lvl="5" marL="27432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6pPr>
            <a:lvl7pPr indent="-330200" lvl="6" marL="3200400"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7pPr>
            <a:lvl8pPr indent="-317500" lvl="7" marL="36576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8pPr>
            <a:lvl9pPr indent="-317500" lvl="8" marL="41148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9pPr>
          </a:lstStyle>
          <a:p/>
        </p:txBody>
      </p:sp>
      <p:sp>
        <p:nvSpPr>
          <p:cNvPr id="11" name="Google Shape;11;p86"/>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marR="0" rtl="0" algn="l">
              <a:spcBef>
                <a:spcPts val="600"/>
              </a:spcBef>
              <a:spcAft>
                <a:spcPts val="0"/>
              </a:spcAft>
              <a:buSzPts val="1400"/>
              <a:buNone/>
              <a:defRPr b="0" i="0" sz="1200" u="none" cap="none" strike="noStrike">
                <a:solidFill>
                  <a:srgbClr val="BABABA"/>
                </a:solidFill>
                <a:latin typeface="Arial Narrow"/>
                <a:ea typeface="Arial Narrow"/>
                <a:cs typeface="Arial Narrow"/>
                <a:sym typeface="Arial Narrow"/>
              </a:defRPr>
            </a:lvl1pPr>
            <a:lvl2pPr lvl="1" marR="0" rtl="0" algn="ctr">
              <a:spcBef>
                <a:spcPts val="1000"/>
              </a:spcBef>
              <a:spcAft>
                <a:spcPts val="0"/>
              </a:spcAft>
              <a:buSzPts val="1400"/>
              <a:buNone/>
              <a:defRPr b="0" i="0" sz="2000" u="none" cap="none" strike="noStrike">
                <a:solidFill>
                  <a:schemeClr val="lt1"/>
                </a:solidFill>
                <a:latin typeface="Arial Narrow"/>
                <a:ea typeface="Arial Narrow"/>
                <a:cs typeface="Arial Narrow"/>
                <a:sym typeface="Arial Narrow"/>
              </a:defRPr>
            </a:lvl2pPr>
            <a:lvl3pPr lvl="2" marR="0" rtl="0" algn="ctr">
              <a:spcBef>
                <a:spcPts val="1000"/>
              </a:spcBef>
              <a:spcAft>
                <a:spcPts val="0"/>
              </a:spcAft>
              <a:buSzPts val="1400"/>
              <a:buNone/>
              <a:defRPr b="0" i="0" sz="2000" u="none" cap="none" strike="noStrike">
                <a:solidFill>
                  <a:schemeClr val="lt1"/>
                </a:solidFill>
                <a:latin typeface="Arial Narrow"/>
                <a:ea typeface="Arial Narrow"/>
                <a:cs typeface="Arial Narrow"/>
                <a:sym typeface="Arial Narrow"/>
              </a:defRPr>
            </a:lvl3pPr>
            <a:lvl4pPr lvl="3" marR="0" rtl="0" algn="ctr">
              <a:spcBef>
                <a:spcPts val="1000"/>
              </a:spcBef>
              <a:spcAft>
                <a:spcPts val="0"/>
              </a:spcAft>
              <a:buSzPts val="1400"/>
              <a:buNone/>
              <a:defRPr b="0" i="0" sz="2000" u="none" cap="none" strike="noStrike">
                <a:solidFill>
                  <a:schemeClr val="lt1"/>
                </a:solidFill>
                <a:latin typeface="Arial Narrow"/>
                <a:ea typeface="Arial Narrow"/>
                <a:cs typeface="Arial Narrow"/>
                <a:sym typeface="Arial Narrow"/>
              </a:defRPr>
            </a:lvl4pPr>
            <a:lvl5pPr lvl="4" marR="0" rtl="0" algn="ctr">
              <a:spcBef>
                <a:spcPts val="1000"/>
              </a:spcBef>
              <a:spcAft>
                <a:spcPts val="0"/>
              </a:spcAft>
              <a:buSzPts val="1400"/>
              <a:buNone/>
              <a:defRPr b="0" i="0" sz="2000" u="none" cap="none" strike="noStrike">
                <a:solidFill>
                  <a:schemeClr val="lt1"/>
                </a:solidFill>
                <a:latin typeface="Arial Narrow"/>
                <a:ea typeface="Arial Narrow"/>
                <a:cs typeface="Arial Narrow"/>
                <a:sym typeface="Arial Narrow"/>
              </a:defRPr>
            </a:lvl5pPr>
            <a:lvl6pPr lvl="5" marR="0" rtl="0" algn="l">
              <a:spcBef>
                <a:spcPts val="0"/>
              </a:spcBef>
              <a:spcAft>
                <a:spcPts val="0"/>
              </a:spcAft>
              <a:buSzPts val="1400"/>
              <a:buNone/>
              <a:defRPr b="0" i="0" sz="2000" u="none" cap="none" strike="noStrike">
                <a:solidFill>
                  <a:schemeClr val="lt1"/>
                </a:solidFill>
                <a:latin typeface="Arial Narrow"/>
                <a:ea typeface="Arial Narrow"/>
                <a:cs typeface="Arial Narrow"/>
                <a:sym typeface="Arial Narrow"/>
              </a:defRPr>
            </a:lvl6pPr>
            <a:lvl7pPr lvl="6" marR="0" rtl="0" algn="l">
              <a:spcBef>
                <a:spcPts val="0"/>
              </a:spcBef>
              <a:spcAft>
                <a:spcPts val="0"/>
              </a:spcAft>
              <a:buSzPts val="1400"/>
              <a:buNone/>
              <a:defRPr b="0" i="0" sz="2000" u="none" cap="none" strike="noStrike">
                <a:solidFill>
                  <a:schemeClr val="lt1"/>
                </a:solidFill>
                <a:latin typeface="Arial Narrow"/>
                <a:ea typeface="Arial Narrow"/>
                <a:cs typeface="Arial Narrow"/>
                <a:sym typeface="Arial Narrow"/>
              </a:defRPr>
            </a:lvl7pPr>
            <a:lvl8pPr lvl="7" marR="0" rtl="0" algn="l">
              <a:spcBef>
                <a:spcPts val="0"/>
              </a:spcBef>
              <a:spcAft>
                <a:spcPts val="0"/>
              </a:spcAft>
              <a:buSzPts val="1400"/>
              <a:buNone/>
              <a:defRPr b="0" i="0" sz="2000" u="none" cap="none" strike="noStrike">
                <a:solidFill>
                  <a:schemeClr val="lt1"/>
                </a:solidFill>
                <a:latin typeface="Arial Narrow"/>
                <a:ea typeface="Arial Narrow"/>
                <a:cs typeface="Arial Narrow"/>
                <a:sym typeface="Arial Narrow"/>
              </a:defRPr>
            </a:lvl8pPr>
            <a:lvl9pPr lvl="8" marR="0" rtl="0" algn="l">
              <a:spcBef>
                <a:spcPts val="0"/>
              </a:spcBef>
              <a:spcAft>
                <a:spcPts val="0"/>
              </a:spcAft>
              <a:buSzPts val="1400"/>
              <a:buNone/>
              <a:defRPr b="0" i="0" sz="2000" u="none" cap="none" strike="noStrike">
                <a:solidFill>
                  <a:schemeClr val="lt1"/>
                </a:solidFill>
                <a:latin typeface="Arial Narrow"/>
                <a:ea typeface="Arial Narrow"/>
                <a:cs typeface="Arial Narrow"/>
                <a:sym typeface="Arial Narrow"/>
              </a:defRPr>
            </a:lvl9pPr>
          </a:lstStyle>
          <a:p/>
        </p:txBody>
      </p:sp>
      <p:sp>
        <p:nvSpPr>
          <p:cNvPr id="12" name="Google Shape;12;p86"/>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marR="0" rtl="0" algn="ctr">
              <a:spcBef>
                <a:spcPts val="600"/>
              </a:spcBef>
              <a:spcAft>
                <a:spcPts val="0"/>
              </a:spcAft>
              <a:buSzPts val="1400"/>
              <a:buNone/>
              <a:defRPr b="0" i="0" sz="1200" u="none" cap="none" strike="noStrike">
                <a:solidFill>
                  <a:srgbClr val="BABABA"/>
                </a:solidFill>
                <a:latin typeface="Arial Narrow"/>
                <a:ea typeface="Arial Narrow"/>
                <a:cs typeface="Arial Narrow"/>
                <a:sym typeface="Arial Narrow"/>
              </a:defRPr>
            </a:lvl1pPr>
            <a:lvl2pPr lvl="1" marR="0" rtl="0" algn="ctr">
              <a:spcBef>
                <a:spcPts val="1000"/>
              </a:spcBef>
              <a:spcAft>
                <a:spcPts val="0"/>
              </a:spcAft>
              <a:buSzPts val="1400"/>
              <a:buNone/>
              <a:defRPr b="0" i="0" sz="2000" u="none" cap="none" strike="noStrike">
                <a:solidFill>
                  <a:schemeClr val="lt1"/>
                </a:solidFill>
                <a:latin typeface="Arial Narrow"/>
                <a:ea typeface="Arial Narrow"/>
                <a:cs typeface="Arial Narrow"/>
                <a:sym typeface="Arial Narrow"/>
              </a:defRPr>
            </a:lvl2pPr>
            <a:lvl3pPr lvl="2" marR="0" rtl="0" algn="ctr">
              <a:spcBef>
                <a:spcPts val="1000"/>
              </a:spcBef>
              <a:spcAft>
                <a:spcPts val="0"/>
              </a:spcAft>
              <a:buSzPts val="1400"/>
              <a:buNone/>
              <a:defRPr b="0" i="0" sz="2000" u="none" cap="none" strike="noStrike">
                <a:solidFill>
                  <a:schemeClr val="lt1"/>
                </a:solidFill>
                <a:latin typeface="Arial Narrow"/>
                <a:ea typeface="Arial Narrow"/>
                <a:cs typeface="Arial Narrow"/>
                <a:sym typeface="Arial Narrow"/>
              </a:defRPr>
            </a:lvl3pPr>
            <a:lvl4pPr lvl="3" marR="0" rtl="0" algn="ctr">
              <a:spcBef>
                <a:spcPts val="1000"/>
              </a:spcBef>
              <a:spcAft>
                <a:spcPts val="0"/>
              </a:spcAft>
              <a:buSzPts val="1400"/>
              <a:buNone/>
              <a:defRPr b="0" i="0" sz="2000" u="none" cap="none" strike="noStrike">
                <a:solidFill>
                  <a:schemeClr val="lt1"/>
                </a:solidFill>
                <a:latin typeface="Arial Narrow"/>
                <a:ea typeface="Arial Narrow"/>
                <a:cs typeface="Arial Narrow"/>
                <a:sym typeface="Arial Narrow"/>
              </a:defRPr>
            </a:lvl4pPr>
            <a:lvl5pPr lvl="4" marR="0" rtl="0" algn="ctr">
              <a:spcBef>
                <a:spcPts val="1000"/>
              </a:spcBef>
              <a:spcAft>
                <a:spcPts val="0"/>
              </a:spcAft>
              <a:buSzPts val="1400"/>
              <a:buNone/>
              <a:defRPr b="0" i="0" sz="2000" u="none" cap="none" strike="noStrike">
                <a:solidFill>
                  <a:schemeClr val="lt1"/>
                </a:solidFill>
                <a:latin typeface="Arial Narrow"/>
                <a:ea typeface="Arial Narrow"/>
                <a:cs typeface="Arial Narrow"/>
                <a:sym typeface="Arial Narrow"/>
              </a:defRPr>
            </a:lvl5pPr>
            <a:lvl6pPr lvl="5" marR="0" rtl="0" algn="l">
              <a:spcBef>
                <a:spcPts val="0"/>
              </a:spcBef>
              <a:spcAft>
                <a:spcPts val="0"/>
              </a:spcAft>
              <a:buSzPts val="1400"/>
              <a:buNone/>
              <a:defRPr b="0" i="0" sz="2000" u="none" cap="none" strike="noStrike">
                <a:solidFill>
                  <a:schemeClr val="lt1"/>
                </a:solidFill>
                <a:latin typeface="Arial Narrow"/>
                <a:ea typeface="Arial Narrow"/>
                <a:cs typeface="Arial Narrow"/>
                <a:sym typeface="Arial Narrow"/>
              </a:defRPr>
            </a:lvl6pPr>
            <a:lvl7pPr lvl="6" marR="0" rtl="0" algn="l">
              <a:spcBef>
                <a:spcPts val="0"/>
              </a:spcBef>
              <a:spcAft>
                <a:spcPts val="0"/>
              </a:spcAft>
              <a:buSzPts val="1400"/>
              <a:buNone/>
              <a:defRPr b="0" i="0" sz="2000" u="none" cap="none" strike="noStrike">
                <a:solidFill>
                  <a:schemeClr val="lt1"/>
                </a:solidFill>
                <a:latin typeface="Arial Narrow"/>
                <a:ea typeface="Arial Narrow"/>
                <a:cs typeface="Arial Narrow"/>
                <a:sym typeface="Arial Narrow"/>
              </a:defRPr>
            </a:lvl7pPr>
            <a:lvl8pPr lvl="7" marR="0" rtl="0" algn="l">
              <a:spcBef>
                <a:spcPts val="0"/>
              </a:spcBef>
              <a:spcAft>
                <a:spcPts val="0"/>
              </a:spcAft>
              <a:buSzPts val="1400"/>
              <a:buNone/>
              <a:defRPr b="0" i="0" sz="2000" u="none" cap="none" strike="noStrike">
                <a:solidFill>
                  <a:schemeClr val="lt1"/>
                </a:solidFill>
                <a:latin typeface="Arial Narrow"/>
                <a:ea typeface="Arial Narrow"/>
                <a:cs typeface="Arial Narrow"/>
                <a:sym typeface="Arial Narrow"/>
              </a:defRPr>
            </a:lvl8pPr>
            <a:lvl9pPr lvl="8" marR="0" rtl="0" algn="l">
              <a:spcBef>
                <a:spcPts val="0"/>
              </a:spcBef>
              <a:spcAft>
                <a:spcPts val="0"/>
              </a:spcAft>
              <a:buSzPts val="1400"/>
              <a:buNone/>
              <a:defRPr b="0" i="0" sz="2000" u="none" cap="none" strike="noStrike">
                <a:solidFill>
                  <a:schemeClr val="lt1"/>
                </a:solidFill>
                <a:latin typeface="Arial Narrow"/>
                <a:ea typeface="Arial Narrow"/>
                <a:cs typeface="Arial Narrow"/>
                <a:sym typeface="Arial Narrow"/>
              </a:defRPr>
            </a:lvl9pPr>
          </a:lstStyle>
          <a:p/>
        </p:txBody>
      </p:sp>
      <p:sp>
        <p:nvSpPr>
          <p:cNvPr id="13" name="Google Shape;13;p86"/>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marR="0" rtl="0" algn="r">
              <a:spcBef>
                <a:spcPts val="0"/>
              </a:spcBef>
              <a:spcAft>
                <a:spcPts val="0"/>
              </a:spcAft>
              <a:buNone/>
              <a:defRPr b="0" i="0" sz="1200" u="none" cap="none" strike="noStrike">
                <a:solidFill>
                  <a:srgbClr val="BABABA"/>
                </a:solidFill>
                <a:latin typeface="Arial Narrow"/>
                <a:ea typeface="Arial Narrow"/>
                <a:cs typeface="Arial Narrow"/>
                <a:sym typeface="Arial Narrow"/>
              </a:defRPr>
            </a:lvl1pPr>
            <a:lvl2pPr indent="0" lvl="1" marL="0" marR="0" rtl="0" algn="r">
              <a:spcBef>
                <a:spcPts val="0"/>
              </a:spcBef>
              <a:spcAft>
                <a:spcPts val="0"/>
              </a:spcAft>
              <a:buNone/>
              <a:defRPr b="0" i="0" sz="1200" u="none" cap="none" strike="noStrike">
                <a:solidFill>
                  <a:srgbClr val="BABABA"/>
                </a:solidFill>
                <a:latin typeface="Arial Narrow"/>
                <a:ea typeface="Arial Narrow"/>
                <a:cs typeface="Arial Narrow"/>
                <a:sym typeface="Arial Narrow"/>
              </a:defRPr>
            </a:lvl2pPr>
            <a:lvl3pPr indent="0" lvl="2" marL="0" marR="0" rtl="0" algn="r">
              <a:spcBef>
                <a:spcPts val="0"/>
              </a:spcBef>
              <a:spcAft>
                <a:spcPts val="0"/>
              </a:spcAft>
              <a:buNone/>
              <a:defRPr b="0" i="0" sz="1200" u="none" cap="none" strike="noStrike">
                <a:solidFill>
                  <a:srgbClr val="BABABA"/>
                </a:solidFill>
                <a:latin typeface="Arial Narrow"/>
                <a:ea typeface="Arial Narrow"/>
                <a:cs typeface="Arial Narrow"/>
                <a:sym typeface="Arial Narrow"/>
              </a:defRPr>
            </a:lvl3pPr>
            <a:lvl4pPr indent="0" lvl="3" marL="0" marR="0" rtl="0" algn="r">
              <a:spcBef>
                <a:spcPts val="0"/>
              </a:spcBef>
              <a:spcAft>
                <a:spcPts val="0"/>
              </a:spcAft>
              <a:buNone/>
              <a:defRPr b="0" i="0" sz="1200" u="none" cap="none" strike="noStrike">
                <a:solidFill>
                  <a:srgbClr val="BABABA"/>
                </a:solidFill>
                <a:latin typeface="Arial Narrow"/>
                <a:ea typeface="Arial Narrow"/>
                <a:cs typeface="Arial Narrow"/>
                <a:sym typeface="Arial Narrow"/>
              </a:defRPr>
            </a:lvl4pPr>
            <a:lvl5pPr indent="0" lvl="4" marL="0" marR="0" rtl="0" algn="r">
              <a:spcBef>
                <a:spcPts val="0"/>
              </a:spcBef>
              <a:spcAft>
                <a:spcPts val="0"/>
              </a:spcAft>
              <a:buNone/>
              <a:defRPr b="0" i="0" sz="1200" u="none" cap="none" strike="noStrike">
                <a:solidFill>
                  <a:srgbClr val="BABABA"/>
                </a:solidFill>
                <a:latin typeface="Arial Narrow"/>
                <a:ea typeface="Arial Narrow"/>
                <a:cs typeface="Arial Narrow"/>
                <a:sym typeface="Arial Narrow"/>
              </a:defRPr>
            </a:lvl5pPr>
            <a:lvl6pPr indent="0" lvl="5" marL="0" marR="0" rtl="0" algn="r">
              <a:spcBef>
                <a:spcPts val="0"/>
              </a:spcBef>
              <a:spcAft>
                <a:spcPts val="0"/>
              </a:spcAft>
              <a:buNone/>
              <a:defRPr b="0" i="0" sz="1200" u="none" cap="none" strike="noStrike">
                <a:solidFill>
                  <a:srgbClr val="BABABA"/>
                </a:solidFill>
                <a:latin typeface="Arial Narrow"/>
                <a:ea typeface="Arial Narrow"/>
                <a:cs typeface="Arial Narrow"/>
                <a:sym typeface="Arial Narrow"/>
              </a:defRPr>
            </a:lvl6pPr>
            <a:lvl7pPr indent="0" lvl="6" marL="0" marR="0" rtl="0" algn="r">
              <a:spcBef>
                <a:spcPts val="0"/>
              </a:spcBef>
              <a:spcAft>
                <a:spcPts val="0"/>
              </a:spcAft>
              <a:buNone/>
              <a:defRPr b="0" i="0" sz="1200" u="none" cap="none" strike="noStrike">
                <a:solidFill>
                  <a:srgbClr val="BABABA"/>
                </a:solidFill>
                <a:latin typeface="Arial Narrow"/>
                <a:ea typeface="Arial Narrow"/>
                <a:cs typeface="Arial Narrow"/>
                <a:sym typeface="Arial Narrow"/>
              </a:defRPr>
            </a:lvl7pPr>
            <a:lvl8pPr indent="0" lvl="7" marL="0" marR="0" rtl="0" algn="r">
              <a:spcBef>
                <a:spcPts val="0"/>
              </a:spcBef>
              <a:spcAft>
                <a:spcPts val="0"/>
              </a:spcAft>
              <a:buNone/>
              <a:defRPr b="0" i="0" sz="1200" u="none" cap="none" strike="noStrike">
                <a:solidFill>
                  <a:srgbClr val="BABABA"/>
                </a:solidFill>
                <a:latin typeface="Arial Narrow"/>
                <a:ea typeface="Arial Narrow"/>
                <a:cs typeface="Arial Narrow"/>
                <a:sym typeface="Arial Narrow"/>
              </a:defRPr>
            </a:lvl8pPr>
            <a:lvl9pPr indent="0" lvl="8" marL="0" marR="0" rtl="0" algn="r">
              <a:spcBef>
                <a:spcPts val="0"/>
              </a:spcBef>
              <a:spcAft>
                <a:spcPts val="0"/>
              </a:spcAft>
              <a:buNone/>
              <a:defRPr b="0" i="0" sz="1200" u="none" cap="none" strike="noStrike">
                <a:solidFill>
                  <a:srgbClr val="BABABA"/>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3.png"/><Relationship Id="rId7" Type="http://schemas.openxmlformats.org/officeDocument/2006/relationships/oleObject" Target="../embeddings/oleObject2.bin"/><Relationship Id="rId8"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jp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5.jpg"/><Relationship Id="rId4" Type="http://schemas.openxmlformats.org/officeDocument/2006/relationships/image" Target="../media/image1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28.png"/><Relationship Id="rId6"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2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3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 Id="rId3" Type="http://schemas.openxmlformats.org/officeDocument/2006/relationships/vmlDrawing" Target="../drawings/vmlDrawing2.vml"/><Relationship Id="rId4" Type="http://schemas.openxmlformats.org/officeDocument/2006/relationships/oleObject" Target="../embeddings/oleObject3.bin"/><Relationship Id="rId5" Type="http://schemas.openxmlformats.org/officeDocument/2006/relationships/oleObject" Target="../embeddings/oleObject3.bin"/><Relationship Id="rId6" Type="http://schemas.openxmlformats.org/officeDocument/2006/relationships/image" Target="../media/image3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 Id="rId3" Type="http://schemas.openxmlformats.org/officeDocument/2006/relationships/image" Target="../media/image3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
          <p:cNvSpPr/>
          <p:nvPr/>
        </p:nvSpPr>
        <p:spPr>
          <a:xfrm>
            <a:off x="1143000" y="1219200"/>
            <a:ext cx="7010400" cy="1676400"/>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b="1" i="0" lang="en-US" sz="5400" u="none" cap="none" strike="noStrike">
                <a:solidFill>
                  <a:srgbClr val="1669BC"/>
                </a:solidFill>
                <a:latin typeface="Arial Narrow"/>
                <a:ea typeface="Arial Narrow"/>
                <a:cs typeface="Arial Narrow"/>
                <a:sym typeface="Arial Narrow"/>
              </a:rPr>
              <a:t>ICS  3201: Object Oriented Programming  </a:t>
            </a:r>
            <a:endParaRPr b="1" i="0" sz="5400" u="none" cap="none" strike="noStrike">
              <a:solidFill>
                <a:srgbClr val="1669BC"/>
              </a:solidFill>
              <a:latin typeface="Arial Narrow"/>
              <a:ea typeface="Arial Narrow"/>
              <a:cs typeface="Arial Narrow"/>
              <a:sym typeface="Arial Narrow"/>
            </a:endParaRPr>
          </a:p>
        </p:txBody>
      </p:sp>
      <p:sp>
        <p:nvSpPr>
          <p:cNvPr id="104" name="Google Shape;104;p1"/>
          <p:cNvSpPr txBox="1"/>
          <p:nvPr>
            <p:ph idx="1" type="subTitle"/>
          </p:nvPr>
        </p:nvSpPr>
        <p:spPr>
          <a:xfrm>
            <a:off x="1371600" y="2514600"/>
            <a:ext cx="6934200" cy="3810000"/>
          </a:xfrm>
          <a:prstGeom prst="rect">
            <a:avLst/>
          </a:prstGeom>
          <a:noFill/>
          <a:ln>
            <a:noFill/>
          </a:ln>
        </p:spPr>
        <p:txBody>
          <a:bodyPr anchorCtr="0" anchor="t" bIns="45700" lIns="91425" spcFirstLastPara="1" rIns="91425" wrap="square" tIns="45700">
            <a:normAutofit lnSpcReduction="10000"/>
          </a:bodyPr>
          <a:lstStyle/>
          <a:p>
            <a:pPr indent="0" lvl="0" marL="0" rtl="0" algn="ctr">
              <a:spcBef>
                <a:spcPts val="0"/>
              </a:spcBef>
              <a:spcAft>
                <a:spcPts val="0"/>
              </a:spcAft>
              <a:buSzPts val="1820"/>
              <a:buNone/>
            </a:pPr>
            <a:r>
              <a:t/>
            </a:r>
            <a:endParaRPr/>
          </a:p>
          <a:p>
            <a:pPr indent="0" lvl="0" marL="0" rtl="0" algn="r">
              <a:spcBef>
                <a:spcPts val="560"/>
              </a:spcBef>
              <a:spcAft>
                <a:spcPts val="0"/>
              </a:spcAft>
              <a:buSzPts val="1820"/>
              <a:buNone/>
            </a:pPr>
            <a:r>
              <a:rPr lang="en-US"/>
              <a:t>Lecture 1:Review of  OO Programming Principles</a:t>
            </a:r>
            <a:endParaRPr/>
          </a:p>
          <a:p>
            <a:pPr indent="0" lvl="0" marL="0" rtl="0" algn="ctr">
              <a:spcBef>
                <a:spcPts val="560"/>
              </a:spcBef>
              <a:spcAft>
                <a:spcPts val="0"/>
              </a:spcAft>
              <a:buSzPts val="1820"/>
              <a:buNone/>
            </a:pPr>
            <a:r>
              <a:t/>
            </a:r>
            <a:endParaRPr/>
          </a:p>
          <a:p>
            <a:pPr indent="0" lvl="0" marL="0" rtl="0" algn="ctr">
              <a:spcBef>
                <a:spcPts val="560"/>
              </a:spcBef>
              <a:spcAft>
                <a:spcPts val="0"/>
              </a:spcAft>
              <a:buSzPts val="1820"/>
              <a:buNone/>
            </a:pPr>
            <a:r>
              <a:t/>
            </a:r>
            <a:endParaRPr/>
          </a:p>
          <a:p>
            <a:pPr indent="0" lvl="0" marL="0" rtl="0" algn="ctr">
              <a:spcBef>
                <a:spcPts val="560"/>
              </a:spcBef>
              <a:spcAft>
                <a:spcPts val="0"/>
              </a:spcAft>
              <a:buSzPts val="1820"/>
              <a:buNone/>
            </a:pPr>
            <a:r>
              <a:rPr lang="en-US"/>
              <a:t>Instructor: S.C Kiptoo, Computing Department, ICSIT</a:t>
            </a:r>
            <a:endParaRPr/>
          </a:p>
          <a:p>
            <a:pPr indent="0" lvl="0" marL="0" rtl="0" algn="ctr">
              <a:spcBef>
                <a:spcPts val="560"/>
              </a:spcBef>
              <a:spcAft>
                <a:spcPts val="0"/>
              </a:spcAft>
              <a:buSzPts val="1820"/>
              <a:buNone/>
            </a:pPr>
            <a:r>
              <a:rPr lang="en-US"/>
              <a:t>Email: skiptoo@jkuat.ac.ke</a:t>
            </a:r>
            <a:endParaRPr/>
          </a:p>
        </p:txBody>
      </p:sp>
      <p:sp>
        <p:nvSpPr>
          <p:cNvPr id="105" name="Google Shape;105;p1"/>
          <p:cNvSpPr/>
          <p:nvPr/>
        </p:nvSpPr>
        <p:spPr>
          <a:xfrm>
            <a:off x="0" y="0"/>
            <a:ext cx="9144000" cy="0"/>
          </a:xfrm>
          <a:prstGeom prst="rect">
            <a:avLst/>
          </a:prstGeom>
          <a:noFill/>
          <a:ln>
            <a:noFill/>
          </a:ln>
        </p:spPr>
        <p:txBody>
          <a:bodyPr anchorCtr="0" anchor="ctr" bIns="46025" lIns="92075" spcFirstLastPara="1" rIns="92075" wrap="square" tIns="46025">
            <a:sp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aphicFrame>
        <p:nvGraphicFramePr>
          <p:cNvPr id="106" name="Google Shape;106;p1"/>
          <p:cNvGraphicFramePr/>
          <p:nvPr/>
        </p:nvGraphicFramePr>
        <p:xfrm>
          <a:off x="0" y="0"/>
          <a:ext cx="1366982" cy="1219200"/>
        </p:xfrm>
        <a:graphic>
          <a:graphicData uri="http://schemas.openxmlformats.org/presentationml/2006/ole">
            <mc:AlternateContent>
              <mc:Choice Requires="v">
                <p:oleObj r:id="rId4" imgH="1219200" imgW="1366982" progId="AcroExch.Document.11" spid="_x0000_s1">
                  <p:embed/>
                </p:oleObj>
              </mc:Choice>
              <mc:Fallback>
                <p:oleObj r:id="rId5" imgH="1219200" imgW="1366982" progId="AcroExch.Document.11">
                  <p:embed/>
                  <p:pic>
                    <p:nvPicPr>
                      <p:cNvPr id="106" name="Google Shape;106;p1"/>
                      <p:cNvPicPr preferRelativeResize="0"/>
                      <p:nvPr/>
                    </p:nvPicPr>
                    <p:blipFill rotWithShape="1">
                      <a:blip r:embed="rId6">
                        <a:alphaModFix/>
                      </a:blip>
                      <a:srcRect b="0" l="0" r="0" t="0"/>
                      <a:stretch/>
                    </p:blipFill>
                    <p:spPr>
                      <a:xfrm>
                        <a:off x="0" y="0"/>
                        <a:ext cx="1366982" cy="1219200"/>
                      </a:xfrm>
                      <a:prstGeom prst="rect">
                        <a:avLst/>
                      </a:prstGeom>
                      <a:noFill/>
                      <a:ln>
                        <a:noFill/>
                      </a:ln>
                    </p:spPr>
                  </p:pic>
                </p:oleObj>
              </mc:Fallback>
            </mc:AlternateContent>
          </a:graphicData>
        </a:graphic>
      </p:graphicFrame>
      <p:sp>
        <p:nvSpPr>
          <p:cNvPr id="107" name="Google Shape;107;p1"/>
          <p:cNvSpPr/>
          <p:nvPr/>
        </p:nvSpPr>
        <p:spPr>
          <a:xfrm>
            <a:off x="0" y="0"/>
            <a:ext cx="9144000" cy="0"/>
          </a:xfrm>
          <a:prstGeom prst="rect">
            <a:avLst/>
          </a:prstGeom>
          <a:noFill/>
          <a:ln>
            <a:noFill/>
          </a:ln>
        </p:spPr>
        <p:txBody>
          <a:bodyPr anchorCtr="0" anchor="ctr" bIns="46025" lIns="92075" spcFirstLastPara="1" rIns="92075" wrap="square" tIns="46025">
            <a:sp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aphicFrame>
        <p:nvGraphicFramePr>
          <p:cNvPr id="108" name="Google Shape;108;p1"/>
          <p:cNvGraphicFramePr/>
          <p:nvPr/>
        </p:nvGraphicFramePr>
        <p:xfrm>
          <a:off x="7777019" y="0"/>
          <a:ext cx="1366982" cy="1219200"/>
        </p:xfrm>
        <a:graphic>
          <a:graphicData uri="http://schemas.openxmlformats.org/presentationml/2006/ole">
            <mc:AlternateContent>
              <mc:Choice Requires="v">
                <p:oleObj r:id="rId7" imgH="1219200" imgW="1366982" progId="AcroExch.Document.11" spid="_x0000_s2">
                  <p:embed/>
                </p:oleObj>
              </mc:Choice>
              <mc:Fallback>
                <p:oleObj r:id="rId8" imgH="1219200" imgW="1366982" progId="AcroExch.Document.11">
                  <p:embed/>
                  <p:pic>
                    <p:nvPicPr>
                      <p:cNvPr id="108" name="Google Shape;108;p1"/>
                      <p:cNvPicPr preferRelativeResize="0"/>
                      <p:nvPr/>
                    </p:nvPicPr>
                    <p:blipFill rotWithShape="1">
                      <a:blip r:embed="rId6">
                        <a:alphaModFix/>
                      </a:blip>
                      <a:srcRect b="0" l="0" r="0" t="0"/>
                      <a:stretch/>
                    </p:blipFill>
                    <p:spPr>
                      <a:xfrm>
                        <a:off x="7777019" y="0"/>
                        <a:ext cx="1366982" cy="1219200"/>
                      </a:xfrm>
                      <a:prstGeom prst="rect">
                        <a:avLst/>
                      </a:prstGeom>
                      <a:noFill/>
                      <a:ln>
                        <a:noFill/>
                      </a:ln>
                    </p:spPr>
                  </p:pic>
                </p:oleObj>
              </mc:Fallback>
            </mc:AlternateContent>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0"/>
          <p:cNvSpPr txBox="1"/>
          <p:nvPr>
            <p:ph type="title"/>
          </p:nvPr>
        </p:nvSpPr>
        <p:spPr>
          <a:xfrm>
            <a:off x="0" y="0"/>
            <a:ext cx="9144000"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What Is Object Technology?</a:t>
            </a:r>
            <a:endParaRPr/>
          </a:p>
        </p:txBody>
      </p:sp>
      <p:sp>
        <p:nvSpPr>
          <p:cNvPr id="181" name="Google Shape;181;p10"/>
          <p:cNvSpPr txBox="1"/>
          <p:nvPr>
            <p:ph idx="1" type="body"/>
          </p:nvPr>
        </p:nvSpPr>
        <p:spPr>
          <a:xfrm>
            <a:off x="0" y="785812"/>
            <a:ext cx="9144000" cy="6072187"/>
          </a:xfrm>
          <a:prstGeom prst="rect">
            <a:avLst/>
          </a:prstGeom>
          <a:noFill/>
          <a:ln>
            <a:noFill/>
          </a:ln>
        </p:spPr>
        <p:txBody>
          <a:bodyPr anchorCtr="0" anchor="t" bIns="45700" lIns="91425" spcFirstLastPara="1" rIns="91425" wrap="square" tIns="45700">
            <a:normAutofit/>
          </a:bodyPr>
          <a:lstStyle/>
          <a:p>
            <a:pPr indent="-465138" lvl="0" marL="465138" rtl="0" algn="l">
              <a:lnSpc>
                <a:spcPct val="70000"/>
              </a:lnSpc>
              <a:spcBef>
                <a:spcPts val="0"/>
              </a:spcBef>
              <a:spcAft>
                <a:spcPts val="0"/>
              </a:spcAft>
              <a:buSzPts val="2600"/>
              <a:buChar char="▣"/>
            </a:pPr>
            <a:r>
              <a:rPr lang="en-US" sz="4000"/>
              <a:t>Defined as</a:t>
            </a:r>
            <a:endParaRPr/>
          </a:p>
          <a:p>
            <a:pPr indent="-465138" lvl="1" marL="785178" rtl="0" algn="l">
              <a:lnSpc>
                <a:spcPct val="70000"/>
              </a:lnSpc>
              <a:spcBef>
                <a:spcPts val="720"/>
              </a:spcBef>
              <a:spcAft>
                <a:spcPts val="0"/>
              </a:spcAft>
              <a:buSzPts val="2880"/>
              <a:buChar char="◼"/>
            </a:pPr>
            <a:r>
              <a:rPr lang="en-US" sz="3600"/>
              <a:t>A set of principles guiding software construction together with languages, databases, and other tools that support those principles. </a:t>
            </a:r>
            <a:br>
              <a:rPr lang="en-US" sz="3600"/>
            </a:br>
            <a:r>
              <a:rPr lang="en-US" sz="3600"/>
              <a:t>(</a:t>
            </a:r>
            <a:r>
              <a:rPr i="1" lang="en-US" sz="3600"/>
              <a:t>Object Technology - A Manager’s Guide</a:t>
            </a:r>
            <a:r>
              <a:rPr lang="en-US" sz="3600"/>
              <a:t>, Taylor, 1997)</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1"/>
          <p:cNvSpPr txBox="1"/>
          <p:nvPr>
            <p:ph type="title"/>
          </p:nvPr>
        </p:nvSpPr>
        <p:spPr>
          <a:xfrm>
            <a:off x="0" y="0"/>
            <a:ext cx="9144000"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Strengths of Object Technology</a:t>
            </a:r>
            <a:endParaRPr/>
          </a:p>
        </p:txBody>
      </p:sp>
      <p:sp>
        <p:nvSpPr>
          <p:cNvPr id="187" name="Google Shape;187;p11"/>
          <p:cNvSpPr txBox="1"/>
          <p:nvPr>
            <p:ph idx="1" type="body"/>
          </p:nvPr>
        </p:nvSpPr>
        <p:spPr>
          <a:xfrm>
            <a:off x="357188" y="714375"/>
            <a:ext cx="8489950" cy="5043488"/>
          </a:xfrm>
          <a:prstGeom prst="rect">
            <a:avLst/>
          </a:prstGeom>
          <a:noFill/>
          <a:ln>
            <a:noFill/>
          </a:ln>
        </p:spPr>
        <p:txBody>
          <a:bodyPr anchorCtr="0" anchor="t" bIns="45700" lIns="91425" spcFirstLastPara="1" rIns="91425" wrap="square" tIns="45700">
            <a:normAutofit/>
          </a:bodyPr>
          <a:lstStyle/>
          <a:p>
            <a:pPr indent="-406400" lvl="0" marL="406400" rtl="0" algn="l">
              <a:lnSpc>
                <a:spcPct val="70000"/>
              </a:lnSpc>
              <a:spcBef>
                <a:spcPts val="0"/>
              </a:spcBef>
              <a:spcAft>
                <a:spcPts val="0"/>
              </a:spcAft>
              <a:buSzPts val="1820"/>
              <a:buChar char="▣"/>
            </a:pPr>
            <a:r>
              <a:rPr lang="en-US"/>
              <a:t>A single paradigm</a:t>
            </a:r>
            <a:endParaRPr/>
          </a:p>
          <a:p>
            <a:pPr indent="-452438" lvl="1" marL="973138" rtl="0" algn="l">
              <a:lnSpc>
                <a:spcPct val="77000"/>
              </a:lnSpc>
              <a:spcBef>
                <a:spcPts val="480"/>
              </a:spcBef>
              <a:spcAft>
                <a:spcPts val="0"/>
              </a:spcAft>
              <a:buSzPts val="1920"/>
              <a:buChar char="◼"/>
            </a:pPr>
            <a:r>
              <a:rPr lang="en-US"/>
              <a:t>A single language used by users, analysts, designers, and implementers</a:t>
            </a:r>
            <a:endParaRPr/>
          </a:p>
          <a:p>
            <a:pPr indent="-452438" lvl="1" marL="973138" rtl="0" algn="l">
              <a:lnSpc>
                <a:spcPct val="77000"/>
              </a:lnSpc>
              <a:spcBef>
                <a:spcPts val="480"/>
              </a:spcBef>
              <a:spcAft>
                <a:spcPts val="0"/>
              </a:spcAft>
              <a:buSzPts val="1920"/>
              <a:buChar char="◼"/>
            </a:pPr>
            <a:r>
              <a:rPr lang="en-US"/>
              <a:t>Bridges the gap between design and implementation</a:t>
            </a:r>
            <a:endParaRPr/>
          </a:p>
          <a:p>
            <a:pPr indent="-406400" lvl="0" marL="406400" rtl="0" algn="l">
              <a:lnSpc>
                <a:spcPct val="70000"/>
              </a:lnSpc>
              <a:spcBef>
                <a:spcPts val="560"/>
              </a:spcBef>
              <a:spcAft>
                <a:spcPts val="0"/>
              </a:spcAft>
              <a:buSzPts val="1820"/>
              <a:buChar char="▣"/>
            </a:pPr>
            <a:r>
              <a:rPr lang="en-US"/>
              <a:t>Facilitates architectural and code reuse…..</a:t>
            </a:r>
            <a:endParaRPr/>
          </a:p>
          <a:p>
            <a:pPr indent="-406400" lvl="0" marL="406400" rtl="0" algn="l">
              <a:lnSpc>
                <a:spcPct val="70000"/>
              </a:lnSpc>
              <a:spcBef>
                <a:spcPts val="560"/>
              </a:spcBef>
              <a:spcAft>
                <a:spcPts val="0"/>
              </a:spcAft>
              <a:buSzPts val="1820"/>
              <a:buChar char="▣"/>
            </a:pPr>
            <a:r>
              <a:rPr lang="en-US"/>
              <a:t>Models more closely reflect the real world</a:t>
            </a:r>
            <a:endParaRPr/>
          </a:p>
          <a:p>
            <a:pPr indent="-452438" lvl="1" marL="973138" rtl="0" algn="l">
              <a:lnSpc>
                <a:spcPct val="77000"/>
              </a:lnSpc>
              <a:spcBef>
                <a:spcPts val="480"/>
              </a:spcBef>
              <a:spcAft>
                <a:spcPts val="0"/>
              </a:spcAft>
              <a:buSzPts val="1920"/>
              <a:buChar char="◼"/>
            </a:pPr>
            <a:r>
              <a:rPr lang="en-US"/>
              <a:t>More accurately describes corporate entities</a:t>
            </a:r>
            <a:endParaRPr/>
          </a:p>
          <a:p>
            <a:pPr indent="-452438" lvl="1" marL="973138" rtl="0" algn="l">
              <a:lnSpc>
                <a:spcPct val="77000"/>
              </a:lnSpc>
              <a:spcBef>
                <a:spcPts val="480"/>
              </a:spcBef>
              <a:spcAft>
                <a:spcPts val="0"/>
              </a:spcAft>
              <a:buSzPts val="1920"/>
              <a:buChar char="◼"/>
            </a:pPr>
            <a:r>
              <a:rPr lang="en-US"/>
              <a:t>Decomposed based on natural partitioning</a:t>
            </a:r>
            <a:endParaRPr/>
          </a:p>
          <a:p>
            <a:pPr indent="-452438" lvl="1" marL="973138" rtl="0" algn="l">
              <a:lnSpc>
                <a:spcPct val="77000"/>
              </a:lnSpc>
              <a:spcBef>
                <a:spcPts val="480"/>
              </a:spcBef>
              <a:spcAft>
                <a:spcPts val="0"/>
              </a:spcAft>
              <a:buSzPts val="1920"/>
              <a:buChar char="◼"/>
            </a:pPr>
            <a:r>
              <a:rPr lang="en-US"/>
              <a:t>Easier to understand and maintain</a:t>
            </a:r>
            <a:endParaRPr/>
          </a:p>
          <a:p>
            <a:pPr indent="-406400" lvl="0" marL="406400" rtl="0" algn="l">
              <a:lnSpc>
                <a:spcPct val="70000"/>
              </a:lnSpc>
              <a:spcBef>
                <a:spcPts val="560"/>
              </a:spcBef>
              <a:spcAft>
                <a:spcPts val="0"/>
              </a:spcAft>
              <a:buSzPts val="1820"/>
              <a:buChar char="▣"/>
            </a:pPr>
            <a:r>
              <a:rPr lang="en-US"/>
              <a:t>Stability</a:t>
            </a:r>
            <a:endParaRPr/>
          </a:p>
          <a:p>
            <a:pPr indent="-452438" lvl="1" marL="973138" rtl="0" algn="l">
              <a:lnSpc>
                <a:spcPct val="77000"/>
              </a:lnSpc>
              <a:spcBef>
                <a:spcPts val="480"/>
              </a:spcBef>
              <a:spcAft>
                <a:spcPts val="0"/>
              </a:spcAft>
              <a:buSzPts val="1920"/>
              <a:buChar char="◼"/>
            </a:pPr>
            <a:r>
              <a:rPr lang="en-US"/>
              <a:t>A small change in requirements does not mean massive changes in the system under development</a:t>
            </a:r>
            <a:endParaRPr/>
          </a:p>
          <a:p>
            <a:pPr indent="-406400" lvl="0" marL="406400" rtl="0" algn="l">
              <a:lnSpc>
                <a:spcPct val="70000"/>
              </a:lnSpc>
              <a:spcBef>
                <a:spcPts val="560"/>
              </a:spcBef>
              <a:spcAft>
                <a:spcPts val="0"/>
              </a:spcAft>
              <a:buSzPts val="1820"/>
              <a:buChar char="▣"/>
            </a:pPr>
            <a:r>
              <a:rPr lang="en-US"/>
              <a:t>Adaptive to change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2"/>
          <p:cNvSpPr/>
          <p:nvPr/>
        </p:nvSpPr>
        <p:spPr>
          <a:xfrm>
            <a:off x="357188" y="1844675"/>
            <a:ext cx="8501062" cy="3095625"/>
          </a:xfrm>
          <a:prstGeom prst="wave">
            <a:avLst>
              <a:gd fmla="val 13005" name="adj1"/>
              <a:gd fmla="val 0" name="adj2"/>
            </a:avLst>
          </a:prstGeom>
          <a:solidFill>
            <a:srgbClr val="808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400">
                <a:solidFill>
                  <a:srgbClr val="D8D8D8"/>
                </a:solidFill>
                <a:latin typeface="Arial Narrow"/>
                <a:ea typeface="Arial Narrow"/>
                <a:cs typeface="Arial Narrow"/>
                <a:sym typeface="Arial Narrow"/>
              </a:rPr>
              <a:t>Basic concepts of OO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3"/>
          <p:cNvSpPr txBox="1"/>
          <p:nvPr>
            <p:ph type="title"/>
          </p:nvPr>
        </p:nvSpPr>
        <p:spPr>
          <a:xfrm>
            <a:off x="0" y="0"/>
            <a:ext cx="9144000"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Basic Concepts of Object Orientation</a:t>
            </a:r>
            <a:endParaRPr/>
          </a:p>
        </p:txBody>
      </p:sp>
      <p:sp>
        <p:nvSpPr>
          <p:cNvPr id="198" name="Google Shape;198;p13"/>
          <p:cNvSpPr txBox="1"/>
          <p:nvPr>
            <p:ph idx="1" type="body"/>
          </p:nvPr>
        </p:nvSpPr>
        <p:spPr>
          <a:xfrm>
            <a:off x="0" y="692150"/>
            <a:ext cx="8640763" cy="5616575"/>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b="1" lang="en-US"/>
              <a:t> Object  </a:t>
            </a:r>
            <a:endParaRPr/>
          </a:p>
          <a:p>
            <a:pPr indent="-411480" lvl="0" marL="548640" rtl="0" algn="l">
              <a:spcBef>
                <a:spcPts val="560"/>
              </a:spcBef>
              <a:spcAft>
                <a:spcPts val="0"/>
              </a:spcAft>
              <a:buSzPts val="1820"/>
              <a:buChar char="▣"/>
            </a:pPr>
            <a:r>
              <a:rPr b="1" lang="en-US"/>
              <a:t> Class</a:t>
            </a:r>
            <a:endParaRPr/>
          </a:p>
          <a:p>
            <a:pPr indent="-411480" lvl="0" marL="548640" rtl="0" algn="l">
              <a:spcBef>
                <a:spcPts val="560"/>
              </a:spcBef>
              <a:spcAft>
                <a:spcPts val="0"/>
              </a:spcAft>
              <a:buSzPts val="1820"/>
              <a:buChar char="▣"/>
            </a:pPr>
            <a:r>
              <a:rPr b="1" lang="en-US"/>
              <a:t> Message</a:t>
            </a:r>
            <a:endParaRPr/>
          </a:p>
          <a:p>
            <a:pPr indent="-411480" lvl="0" marL="548640" rtl="0" algn="l">
              <a:spcBef>
                <a:spcPts val="560"/>
              </a:spcBef>
              <a:spcAft>
                <a:spcPts val="0"/>
              </a:spcAft>
              <a:buSzPts val="1820"/>
              <a:buChar char="▣"/>
            </a:pPr>
            <a:r>
              <a:rPr b="1" lang="en-US"/>
              <a:t> Basic Principles of Object Orientation</a:t>
            </a:r>
            <a:endParaRPr/>
          </a:p>
          <a:p>
            <a:pPr indent="-228600" lvl="2" marL="1133856" rtl="0" algn="l">
              <a:spcBef>
                <a:spcPts val="440"/>
              </a:spcBef>
              <a:spcAft>
                <a:spcPts val="0"/>
              </a:spcAft>
              <a:buSzPts val="2090"/>
              <a:buChar char="🢭"/>
            </a:pPr>
            <a:r>
              <a:rPr b="1" lang="en-US"/>
              <a:t> Abstraction</a:t>
            </a:r>
            <a:endParaRPr/>
          </a:p>
          <a:p>
            <a:pPr indent="-228600" lvl="2" marL="1133856" rtl="0" algn="l">
              <a:spcBef>
                <a:spcPts val="440"/>
              </a:spcBef>
              <a:spcAft>
                <a:spcPts val="0"/>
              </a:spcAft>
              <a:buSzPts val="2090"/>
              <a:buChar char="🢭"/>
            </a:pPr>
            <a:r>
              <a:rPr b="1" lang="en-US"/>
              <a:t> Encapsulation</a:t>
            </a:r>
            <a:endParaRPr/>
          </a:p>
          <a:p>
            <a:pPr indent="-228600" lvl="2" marL="1133856" rtl="0" algn="l">
              <a:spcBef>
                <a:spcPts val="440"/>
              </a:spcBef>
              <a:spcAft>
                <a:spcPts val="0"/>
              </a:spcAft>
              <a:buSzPts val="2090"/>
              <a:buChar char="🢭"/>
            </a:pPr>
            <a:r>
              <a:rPr b="1" lang="en-US"/>
              <a:t> Inheritance</a:t>
            </a:r>
            <a:endParaRPr/>
          </a:p>
          <a:p>
            <a:pPr indent="-228600" lvl="2" marL="1133856" rtl="0" algn="l">
              <a:spcBef>
                <a:spcPts val="440"/>
              </a:spcBef>
              <a:spcAft>
                <a:spcPts val="0"/>
              </a:spcAft>
              <a:buSzPts val="2090"/>
              <a:buChar char="🢭"/>
            </a:pPr>
            <a:r>
              <a:rPr b="1" lang="en-US"/>
              <a:t> Polymorphism</a:t>
            </a:r>
            <a:endParaRPr/>
          </a:p>
          <a:p>
            <a:pPr indent="-228600" lvl="2" marL="1133856" rtl="0" algn="l">
              <a:spcBef>
                <a:spcPts val="440"/>
              </a:spcBef>
              <a:spcAft>
                <a:spcPts val="0"/>
              </a:spcAft>
              <a:buSzPts val="2090"/>
              <a:buChar char="🢭"/>
            </a:pPr>
            <a:r>
              <a:rPr b="1" lang="en-US"/>
              <a:t> Interface and Abstract Class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4"/>
          <p:cNvSpPr txBox="1"/>
          <p:nvPr>
            <p:ph idx="1" type="body"/>
          </p:nvPr>
        </p:nvSpPr>
        <p:spPr>
          <a:xfrm>
            <a:off x="357188" y="714375"/>
            <a:ext cx="8489950" cy="5043488"/>
          </a:xfrm>
          <a:prstGeom prst="rect">
            <a:avLst/>
          </a:prstGeom>
          <a:noFill/>
          <a:ln>
            <a:noFill/>
          </a:ln>
        </p:spPr>
        <p:txBody>
          <a:bodyPr anchorCtr="0" anchor="t" bIns="45700" lIns="91425" spcFirstLastPara="1" rIns="91425" wrap="square" tIns="45700">
            <a:normAutofit/>
          </a:bodyPr>
          <a:lstStyle/>
          <a:p>
            <a:pPr indent="-465138" lvl="0" marL="465138" rtl="0" algn="l">
              <a:spcBef>
                <a:spcPts val="0"/>
              </a:spcBef>
              <a:spcAft>
                <a:spcPts val="0"/>
              </a:spcAft>
              <a:buSzPts val="1820"/>
              <a:buChar char="▣"/>
            </a:pPr>
            <a:r>
              <a:rPr lang="en-US"/>
              <a:t>Informally, an object represents an entity, either physical, conceptual, or software.</a:t>
            </a:r>
            <a:endParaRPr/>
          </a:p>
          <a:p>
            <a:pPr indent="-161544" lvl="1" marL="808038" rtl="0" algn="l">
              <a:spcBef>
                <a:spcPts val="480"/>
              </a:spcBef>
              <a:spcAft>
                <a:spcPts val="0"/>
              </a:spcAft>
              <a:buSzPts val="1920"/>
              <a:buNone/>
            </a:pPr>
            <a:r>
              <a:t/>
            </a:r>
            <a:endParaRPr/>
          </a:p>
          <a:p>
            <a:pPr indent="-283464" lvl="1" marL="808038" rtl="0" algn="l">
              <a:spcBef>
                <a:spcPts val="480"/>
              </a:spcBef>
              <a:spcAft>
                <a:spcPts val="0"/>
              </a:spcAft>
              <a:buSzPts val="1920"/>
              <a:buChar char="◼"/>
            </a:pPr>
            <a:r>
              <a:rPr lang="en-US"/>
              <a:t>Physical entity</a:t>
            </a:r>
            <a:br>
              <a:rPr lang="en-US"/>
            </a:br>
            <a:br>
              <a:rPr lang="en-US"/>
            </a:br>
            <a:endParaRPr/>
          </a:p>
          <a:p>
            <a:pPr indent="-283464" lvl="1" marL="808038" rtl="0" algn="l">
              <a:spcBef>
                <a:spcPts val="480"/>
              </a:spcBef>
              <a:spcAft>
                <a:spcPts val="0"/>
              </a:spcAft>
              <a:buSzPts val="1920"/>
              <a:buChar char="◼"/>
            </a:pPr>
            <a:r>
              <a:rPr lang="en-US"/>
              <a:t>Conceptual entity</a:t>
            </a:r>
            <a:br>
              <a:rPr lang="en-US"/>
            </a:br>
            <a:br>
              <a:rPr lang="en-US"/>
            </a:br>
            <a:endParaRPr/>
          </a:p>
          <a:p>
            <a:pPr indent="-283464" lvl="1" marL="808038" rtl="0" algn="l">
              <a:spcBef>
                <a:spcPts val="480"/>
              </a:spcBef>
              <a:spcAft>
                <a:spcPts val="0"/>
              </a:spcAft>
              <a:buSzPts val="1920"/>
              <a:buChar char="◼"/>
            </a:pPr>
            <a:r>
              <a:rPr lang="en-US"/>
              <a:t>Software entity</a:t>
            </a:r>
            <a:endParaRPr/>
          </a:p>
        </p:txBody>
      </p:sp>
      <p:sp>
        <p:nvSpPr>
          <p:cNvPr id="204" name="Google Shape;204;p14"/>
          <p:cNvSpP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05" name="Google Shape;205;p14"/>
          <p:cNvSpPr txBox="1"/>
          <p:nvPr>
            <p:ph type="title"/>
          </p:nvPr>
        </p:nvSpPr>
        <p:spPr>
          <a:xfrm>
            <a:off x="0" y="0"/>
            <a:ext cx="9086850"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What Is an Object?</a:t>
            </a:r>
            <a:endParaRPr/>
          </a:p>
        </p:txBody>
      </p:sp>
      <p:grpSp>
        <p:nvGrpSpPr>
          <p:cNvPr id="206" name="Google Shape;206;p14"/>
          <p:cNvGrpSpPr/>
          <p:nvPr/>
        </p:nvGrpSpPr>
        <p:grpSpPr>
          <a:xfrm>
            <a:off x="3786188" y="2143125"/>
            <a:ext cx="2447925" cy="979488"/>
            <a:chOff x="2550" y="1457"/>
            <a:chExt cx="1542" cy="617"/>
          </a:xfrm>
        </p:grpSpPr>
        <p:grpSp>
          <p:nvGrpSpPr>
            <p:cNvPr id="207" name="Google Shape;207;p14"/>
            <p:cNvGrpSpPr/>
            <p:nvPr/>
          </p:nvGrpSpPr>
          <p:grpSpPr>
            <a:xfrm>
              <a:off x="2550" y="1457"/>
              <a:ext cx="1542" cy="418"/>
              <a:chOff x="2550" y="1457"/>
              <a:chExt cx="1542" cy="418"/>
            </a:xfrm>
          </p:grpSpPr>
          <p:grpSp>
            <p:nvGrpSpPr>
              <p:cNvPr id="208" name="Google Shape;208;p14"/>
              <p:cNvGrpSpPr/>
              <p:nvPr/>
            </p:nvGrpSpPr>
            <p:grpSpPr>
              <a:xfrm>
                <a:off x="2588" y="1457"/>
                <a:ext cx="1504" cy="387"/>
                <a:chOff x="2588" y="1457"/>
                <a:chExt cx="1504" cy="387"/>
              </a:xfrm>
            </p:grpSpPr>
            <p:sp>
              <p:nvSpPr>
                <p:cNvPr id="209" name="Google Shape;209;p14"/>
                <p:cNvSpPr/>
                <p:nvPr/>
              </p:nvSpPr>
              <p:spPr>
                <a:xfrm>
                  <a:off x="2588" y="1492"/>
                  <a:ext cx="1201" cy="319"/>
                </a:xfrm>
                <a:custGeom>
                  <a:rect b="b" l="l" r="r" t="t"/>
                  <a:pathLst>
                    <a:path extrusionOk="0" h="319" w="1201">
                      <a:moveTo>
                        <a:pt x="984" y="0"/>
                      </a:moveTo>
                      <a:lnTo>
                        <a:pt x="36" y="0"/>
                      </a:lnTo>
                      <a:lnTo>
                        <a:pt x="29" y="12"/>
                      </a:lnTo>
                      <a:lnTo>
                        <a:pt x="22" y="25"/>
                      </a:lnTo>
                      <a:lnTo>
                        <a:pt x="15" y="43"/>
                      </a:lnTo>
                      <a:lnTo>
                        <a:pt x="10" y="62"/>
                      </a:lnTo>
                      <a:lnTo>
                        <a:pt x="5" y="81"/>
                      </a:lnTo>
                      <a:lnTo>
                        <a:pt x="3" y="100"/>
                      </a:lnTo>
                      <a:lnTo>
                        <a:pt x="2" y="122"/>
                      </a:lnTo>
                      <a:lnTo>
                        <a:pt x="5" y="141"/>
                      </a:lnTo>
                      <a:lnTo>
                        <a:pt x="8" y="157"/>
                      </a:lnTo>
                      <a:lnTo>
                        <a:pt x="12" y="171"/>
                      </a:lnTo>
                      <a:lnTo>
                        <a:pt x="18" y="184"/>
                      </a:lnTo>
                      <a:lnTo>
                        <a:pt x="24" y="196"/>
                      </a:lnTo>
                      <a:lnTo>
                        <a:pt x="30" y="207"/>
                      </a:lnTo>
                      <a:lnTo>
                        <a:pt x="0" y="230"/>
                      </a:lnTo>
                      <a:lnTo>
                        <a:pt x="0" y="315"/>
                      </a:lnTo>
                      <a:lnTo>
                        <a:pt x="303" y="315"/>
                      </a:lnTo>
                      <a:lnTo>
                        <a:pt x="303" y="228"/>
                      </a:lnTo>
                      <a:lnTo>
                        <a:pt x="900" y="228"/>
                      </a:lnTo>
                      <a:lnTo>
                        <a:pt x="804" y="246"/>
                      </a:lnTo>
                      <a:lnTo>
                        <a:pt x="804" y="285"/>
                      </a:lnTo>
                      <a:lnTo>
                        <a:pt x="1064" y="285"/>
                      </a:lnTo>
                      <a:lnTo>
                        <a:pt x="933" y="300"/>
                      </a:lnTo>
                      <a:lnTo>
                        <a:pt x="933" y="318"/>
                      </a:lnTo>
                      <a:lnTo>
                        <a:pt x="1164" y="300"/>
                      </a:lnTo>
                      <a:lnTo>
                        <a:pt x="1164" y="251"/>
                      </a:lnTo>
                      <a:lnTo>
                        <a:pt x="1200" y="251"/>
                      </a:lnTo>
                      <a:lnTo>
                        <a:pt x="1200" y="222"/>
                      </a:lnTo>
                      <a:lnTo>
                        <a:pt x="1161" y="222"/>
                      </a:lnTo>
                      <a:lnTo>
                        <a:pt x="1161" y="243"/>
                      </a:lnTo>
                      <a:lnTo>
                        <a:pt x="954" y="243"/>
                      </a:lnTo>
                      <a:lnTo>
                        <a:pt x="966" y="235"/>
                      </a:lnTo>
                      <a:lnTo>
                        <a:pt x="975" y="228"/>
                      </a:lnTo>
                      <a:lnTo>
                        <a:pt x="984" y="220"/>
                      </a:lnTo>
                      <a:lnTo>
                        <a:pt x="972" y="237"/>
                      </a:lnTo>
                      <a:lnTo>
                        <a:pt x="1018" y="237"/>
                      </a:lnTo>
                      <a:lnTo>
                        <a:pt x="1024" y="214"/>
                      </a:lnTo>
                      <a:lnTo>
                        <a:pt x="993" y="214"/>
                      </a:lnTo>
                      <a:lnTo>
                        <a:pt x="1003" y="201"/>
                      </a:lnTo>
                      <a:lnTo>
                        <a:pt x="1010" y="187"/>
                      </a:lnTo>
                      <a:lnTo>
                        <a:pt x="1016" y="173"/>
                      </a:lnTo>
                      <a:lnTo>
                        <a:pt x="1020" y="158"/>
                      </a:lnTo>
                      <a:lnTo>
                        <a:pt x="1024" y="139"/>
                      </a:lnTo>
                      <a:lnTo>
                        <a:pt x="1025" y="114"/>
                      </a:lnTo>
                      <a:lnTo>
                        <a:pt x="1025" y="98"/>
                      </a:lnTo>
                      <a:lnTo>
                        <a:pt x="1021" y="76"/>
                      </a:lnTo>
                      <a:lnTo>
                        <a:pt x="1017" y="62"/>
                      </a:lnTo>
                      <a:lnTo>
                        <a:pt x="1013" y="51"/>
                      </a:lnTo>
                      <a:lnTo>
                        <a:pt x="1009" y="37"/>
                      </a:lnTo>
                      <a:lnTo>
                        <a:pt x="1001" y="23"/>
                      </a:lnTo>
                      <a:lnTo>
                        <a:pt x="993" y="12"/>
                      </a:lnTo>
                      <a:lnTo>
                        <a:pt x="984" y="0"/>
                      </a:lnTo>
                    </a:path>
                  </a:pathLst>
                </a:custGeom>
                <a:solidFill>
                  <a:srgbClr val="C0C0C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210" name="Google Shape;210;p14"/>
                <p:cNvGrpSpPr/>
                <p:nvPr/>
              </p:nvGrpSpPr>
              <p:grpSpPr>
                <a:xfrm>
                  <a:off x="3739" y="1457"/>
                  <a:ext cx="353" cy="387"/>
                  <a:chOff x="3739" y="1457"/>
                  <a:chExt cx="353" cy="387"/>
                </a:xfrm>
              </p:grpSpPr>
              <p:grpSp>
                <p:nvGrpSpPr>
                  <p:cNvPr id="211" name="Google Shape;211;p14"/>
                  <p:cNvGrpSpPr/>
                  <p:nvPr/>
                </p:nvGrpSpPr>
                <p:grpSpPr>
                  <a:xfrm>
                    <a:off x="3739" y="1457"/>
                    <a:ext cx="39" cy="256"/>
                    <a:chOff x="3739" y="1457"/>
                    <a:chExt cx="39" cy="256"/>
                  </a:xfrm>
                </p:grpSpPr>
                <p:sp>
                  <p:nvSpPr>
                    <p:cNvPr id="212" name="Google Shape;212;p14"/>
                    <p:cNvSpPr/>
                    <p:nvPr/>
                  </p:nvSpPr>
                  <p:spPr>
                    <a:xfrm>
                      <a:off x="3739" y="1705"/>
                      <a:ext cx="39" cy="8"/>
                    </a:xfrm>
                    <a:prstGeom prst="rect">
                      <a:avLst/>
                    </a:prstGeom>
                    <a:solidFill>
                      <a:srgbClr val="80808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213" name="Google Shape;213;p14"/>
                    <p:cNvGrpSpPr/>
                    <p:nvPr/>
                  </p:nvGrpSpPr>
                  <p:grpSpPr>
                    <a:xfrm>
                      <a:off x="3749" y="1457"/>
                      <a:ext cx="26" cy="238"/>
                      <a:chOff x="3749" y="1457"/>
                      <a:chExt cx="26" cy="238"/>
                    </a:xfrm>
                  </p:grpSpPr>
                  <p:sp>
                    <p:nvSpPr>
                      <p:cNvPr id="214" name="Google Shape;214;p14"/>
                      <p:cNvSpPr/>
                      <p:nvPr/>
                    </p:nvSpPr>
                    <p:spPr>
                      <a:xfrm>
                        <a:off x="3753" y="1457"/>
                        <a:ext cx="16" cy="116"/>
                      </a:xfrm>
                      <a:prstGeom prst="rect">
                        <a:avLst/>
                      </a:prstGeom>
                      <a:solidFill>
                        <a:srgbClr val="C0C0C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15" name="Google Shape;215;p14"/>
                      <p:cNvSpPr/>
                      <p:nvPr/>
                    </p:nvSpPr>
                    <p:spPr>
                      <a:xfrm>
                        <a:off x="3749" y="1582"/>
                        <a:ext cx="26" cy="113"/>
                      </a:xfrm>
                      <a:prstGeom prst="rect">
                        <a:avLst/>
                      </a:prstGeom>
                      <a:solidFill>
                        <a:srgbClr val="A0A0A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grpSp>
                <p:nvGrpSpPr>
                  <p:cNvPr id="216" name="Google Shape;216;p14"/>
                  <p:cNvGrpSpPr/>
                  <p:nvPr/>
                </p:nvGrpSpPr>
                <p:grpSpPr>
                  <a:xfrm>
                    <a:off x="3754" y="1561"/>
                    <a:ext cx="338" cy="283"/>
                    <a:chOff x="3754" y="1561"/>
                    <a:chExt cx="338" cy="283"/>
                  </a:xfrm>
                </p:grpSpPr>
                <p:grpSp>
                  <p:nvGrpSpPr>
                    <p:cNvPr id="217" name="Google Shape;217;p14"/>
                    <p:cNvGrpSpPr/>
                    <p:nvPr/>
                  </p:nvGrpSpPr>
                  <p:grpSpPr>
                    <a:xfrm>
                      <a:off x="3767" y="1561"/>
                      <a:ext cx="310" cy="187"/>
                      <a:chOff x="3767" y="1561"/>
                      <a:chExt cx="310" cy="187"/>
                    </a:xfrm>
                  </p:grpSpPr>
                  <p:sp>
                    <p:nvSpPr>
                      <p:cNvPr id="218" name="Google Shape;218;p14"/>
                      <p:cNvSpPr/>
                      <p:nvPr/>
                    </p:nvSpPr>
                    <p:spPr>
                      <a:xfrm>
                        <a:off x="3767" y="1561"/>
                        <a:ext cx="310" cy="187"/>
                      </a:xfrm>
                      <a:custGeom>
                        <a:rect b="b" l="l" r="r" t="t"/>
                        <a:pathLst>
                          <a:path extrusionOk="0" h="187" w="310">
                            <a:moveTo>
                              <a:pt x="145" y="0"/>
                            </a:moveTo>
                            <a:lnTo>
                              <a:pt x="26" y="0"/>
                            </a:lnTo>
                            <a:lnTo>
                              <a:pt x="22" y="2"/>
                            </a:lnTo>
                            <a:lnTo>
                              <a:pt x="19" y="5"/>
                            </a:lnTo>
                            <a:lnTo>
                              <a:pt x="17" y="8"/>
                            </a:lnTo>
                            <a:lnTo>
                              <a:pt x="16" y="11"/>
                            </a:lnTo>
                            <a:lnTo>
                              <a:pt x="0" y="159"/>
                            </a:lnTo>
                            <a:lnTo>
                              <a:pt x="1" y="165"/>
                            </a:lnTo>
                            <a:lnTo>
                              <a:pt x="2" y="174"/>
                            </a:lnTo>
                            <a:lnTo>
                              <a:pt x="8" y="181"/>
                            </a:lnTo>
                            <a:lnTo>
                              <a:pt x="14" y="186"/>
                            </a:lnTo>
                            <a:lnTo>
                              <a:pt x="21" y="186"/>
                            </a:lnTo>
                            <a:lnTo>
                              <a:pt x="309" y="186"/>
                            </a:lnTo>
                            <a:lnTo>
                              <a:pt x="302" y="110"/>
                            </a:lnTo>
                            <a:lnTo>
                              <a:pt x="299" y="105"/>
                            </a:lnTo>
                            <a:lnTo>
                              <a:pt x="292" y="100"/>
                            </a:lnTo>
                            <a:lnTo>
                              <a:pt x="285" y="99"/>
                            </a:lnTo>
                            <a:lnTo>
                              <a:pt x="172" y="79"/>
                            </a:lnTo>
                            <a:lnTo>
                              <a:pt x="118" y="79"/>
                            </a:lnTo>
                            <a:lnTo>
                              <a:pt x="42" y="79"/>
                            </a:lnTo>
                            <a:lnTo>
                              <a:pt x="42" y="10"/>
                            </a:lnTo>
                            <a:lnTo>
                              <a:pt x="104" y="10"/>
                            </a:lnTo>
                            <a:lnTo>
                              <a:pt x="119" y="79"/>
                            </a:lnTo>
                            <a:lnTo>
                              <a:pt x="131" y="79"/>
                            </a:lnTo>
                            <a:lnTo>
                              <a:pt x="115" y="10"/>
                            </a:lnTo>
                            <a:lnTo>
                              <a:pt x="144" y="10"/>
                            </a:lnTo>
                            <a:lnTo>
                              <a:pt x="161" y="79"/>
                            </a:lnTo>
                            <a:lnTo>
                              <a:pt x="173" y="80"/>
                            </a:lnTo>
                            <a:lnTo>
                              <a:pt x="154" y="9"/>
                            </a:lnTo>
                            <a:lnTo>
                              <a:pt x="154" y="7"/>
                            </a:lnTo>
                            <a:lnTo>
                              <a:pt x="151" y="3"/>
                            </a:lnTo>
                            <a:lnTo>
                              <a:pt x="148" y="1"/>
                            </a:lnTo>
                            <a:lnTo>
                              <a:pt x="145" y="0"/>
                            </a:lnTo>
                          </a:path>
                        </a:pathLst>
                      </a:custGeom>
                      <a:solidFill>
                        <a:srgbClr val="C0C0C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219" name="Google Shape;219;p14"/>
                      <p:cNvGrpSpPr/>
                      <p:nvPr/>
                    </p:nvGrpSpPr>
                    <p:grpSpPr>
                      <a:xfrm>
                        <a:off x="3893" y="1634"/>
                        <a:ext cx="59" cy="18"/>
                        <a:chOff x="3893" y="1634"/>
                        <a:chExt cx="59" cy="18"/>
                      </a:xfrm>
                    </p:grpSpPr>
                    <p:sp>
                      <p:nvSpPr>
                        <p:cNvPr id="220" name="Google Shape;220;p14"/>
                        <p:cNvSpPr/>
                        <p:nvPr/>
                      </p:nvSpPr>
                      <p:spPr>
                        <a:xfrm>
                          <a:off x="3893" y="1634"/>
                          <a:ext cx="17" cy="17"/>
                        </a:xfrm>
                        <a:custGeom>
                          <a:rect b="b" l="l" r="r" t="t"/>
                          <a:pathLst>
                            <a:path extrusionOk="0" h="17" w="17">
                              <a:moveTo>
                                <a:pt x="12" y="3"/>
                              </a:moveTo>
                              <a:lnTo>
                                <a:pt x="16" y="16"/>
                              </a:lnTo>
                              <a:lnTo>
                                <a:pt x="3" y="16"/>
                              </a:lnTo>
                              <a:lnTo>
                                <a:pt x="0" y="0"/>
                              </a:lnTo>
                              <a:lnTo>
                                <a:pt x="12" y="3"/>
                              </a:lnTo>
                            </a:path>
                          </a:pathLst>
                        </a:custGeom>
                        <a:solidFill>
                          <a:srgbClr val="C0C0C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21" name="Google Shape;221;p14"/>
                        <p:cNvSpPr/>
                        <p:nvPr/>
                      </p:nvSpPr>
                      <p:spPr>
                        <a:xfrm>
                          <a:off x="3935" y="1635"/>
                          <a:ext cx="17" cy="17"/>
                        </a:xfrm>
                        <a:custGeom>
                          <a:rect b="b" l="l" r="r" t="t"/>
                          <a:pathLst>
                            <a:path extrusionOk="0" h="17" w="17">
                              <a:moveTo>
                                <a:pt x="12" y="0"/>
                              </a:moveTo>
                              <a:lnTo>
                                <a:pt x="16" y="16"/>
                              </a:lnTo>
                              <a:lnTo>
                                <a:pt x="4" y="16"/>
                              </a:lnTo>
                              <a:lnTo>
                                <a:pt x="0" y="0"/>
                              </a:lnTo>
                              <a:lnTo>
                                <a:pt x="12" y="0"/>
                              </a:lnTo>
                            </a:path>
                          </a:pathLst>
                        </a:custGeom>
                        <a:solidFill>
                          <a:srgbClr val="C0C0C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222" name="Google Shape;222;p14"/>
                    <p:cNvSpPr/>
                    <p:nvPr/>
                  </p:nvSpPr>
                  <p:spPr>
                    <a:xfrm>
                      <a:off x="3880" y="1712"/>
                      <a:ext cx="212" cy="114"/>
                    </a:xfrm>
                    <a:custGeom>
                      <a:rect b="b" l="l" r="r" t="t"/>
                      <a:pathLst>
                        <a:path extrusionOk="0" h="114" w="212">
                          <a:moveTo>
                            <a:pt x="183" y="57"/>
                          </a:moveTo>
                          <a:lnTo>
                            <a:pt x="211" y="57"/>
                          </a:lnTo>
                          <a:lnTo>
                            <a:pt x="211" y="113"/>
                          </a:lnTo>
                          <a:lnTo>
                            <a:pt x="174" y="113"/>
                          </a:lnTo>
                          <a:lnTo>
                            <a:pt x="33" y="113"/>
                          </a:lnTo>
                          <a:lnTo>
                            <a:pt x="33" y="84"/>
                          </a:lnTo>
                          <a:lnTo>
                            <a:pt x="0" y="84"/>
                          </a:lnTo>
                          <a:lnTo>
                            <a:pt x="0" y="36"/>
                          </a:lnTo>
                          <a:lnTo>
                            <a:pt x="36" y="36"/>
                          </a:lnTo>
                          <a:lnTo>
                            <a:pt x="55" y="0"/>
                          </a:lnTo>
                          <a:lnTo>
                            <a:pt x="183" y="0"/>
                          </a:lnTo>
                          <a:lnTo>
                            <a:pt x="183" y="57"/>
                          </a:lnTo>
                        </a:path>
                      </a:pathLst>
                    </a:custGeom>
                    <a:solidFill>
                      <a:srgbClr val="60606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23" name="Google Shape;223;p14"/>
                    <p:cNvSpPr/>
                    <p:nvPr/>
                  </p:nvSpPr>
                  <p:spPr>
                    <a:xfrm>
                      <a:off x="3908" y="1701"/>
                      <a:ext cx="180" cy="71"/>
                    </a:xfrm>
                    <a:custGeom>
                      <a:rect b="b" l="l" r="r" t="t"/>
                      <a:pathLst>
                        <a:path extrusionOk="0" h="71" w="180">
                          <a:moveTo>
                            <a:pt x="165" y="0"/>
                          </a:moveTo>
                          <a:lnTo>
                            <a:pt x="29" y="0"/>
                          </a:lnTo>
                          <a:lnTo>
                            <a:pt x="0" y="70"/>
                          </a:lnTo>
                          <a:lnTo>
                            <a:pt x="22" y="70"/>
                          </a:lnTo>
                          <a:lnTo>
                            <a:pt x="26" y="69"/>
                          </a:lnTo>
                          <a:lnTo>
                            <a:pt x="30" y="68"/>
                          </a:lnTo>
                          <a:lnTo>
                            <a:pt x="33" y="65"/>
                          </a:lnTo>
                          <a:lnTo>
                            <a:pt x="35" y="62"/>
                          </a:lnTo>
                          <a:lnTo>
                            <a:pt x="37" y="58"/>
                          </a:lnTo>
                          <a:lnTo>
                            <a:pt x="50" y="29"/>
                          </a:lnTo>
                          <a:lnTo>
                            <a:pt x="53" y="25"/>
                          </a:lnTo>
                          <a:lnTo>
                            <a:pt x="58" y="24"/>
                          </a:lnTo>
                          <a:lnTo>
                            <a:pt x="65" y="23"/>
                          </a:lnTo>
                          <a:lnTo>
                            <a:pt x="128" y="23"/>
                          </a:lnTo>
                          <a:lnTo>
                            <a:pt x="133" y="24"/>
                          </a:lnTo>
                          <a:lnTo>
                            <a:pt x="137" y="26"/>
                          </a:lnTo>
                          <a:lnTo>
                            <a:pt x="140" y="29"/>
                          </a:lnTo>
                          <a:lnTo>
                            <a:pt x="141" y="34"/>
                          </a:lnTo>
                          <a:lnTo>
                            <a:pt x="154" y="69"/>
                          </a:lnTo>
                          <a:lnTo>
                            <a:pt x="179" y="69"/>
                          </a:lnTo>
                          <a:lnTo>
                            <a:pt x="179" y="15"/>
                          </a:lnTo>
                          <a:lnTo>
                            <a:pt x="179" y="11"/>
                          </a:lnTo>
                          <a:lnTo>
                            <a:pt x="178" y="6"/>
                          </a:lnTo>
                          <a:lnTo>
                            <a:pt x="176" y="2"/>
                          </a:lnTo>
                          <a:lnTo>
                            <a:pt x="171" y="0"/>
                          </a:lnTo>
                          <a:lnTo>
                            <a:pt x="165" y="0"/>
                          </a:lnTo>
                        </a:path>
                      </a:pathLst>
                    </a:custGeom>
                    <a:solidFill>
                      <a:srgbClr val="C0C0C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224" name="Google Shape;224;p14"/>
                    <p:cNvGrpSpPr/>
                    <p:nvPr/>
                  </p:nvGrpSpPr>
                  <p:grpSpPr>
                    <a:xfrm>
                      <a:off x="3754" y="1749"/>
                      <a:ext cx="138" cy="95"/>
                      <a:chOff x="3754" y="1749"/>
                      <a:chExt cx="138" cy="95"/>
                    </a:xfrm>
                  </p:grpSpPr>
                  <p:sp>
                    <p:nvSpPr>
                      <p:cNvPr id="225" name="Google Shape;225;p14"/>
                      <p:cNvSpPr/>
                      <p:nvPr/>
                    </p:nvSpPr>
                    <p:spPr>
                      <a:xfrm>
                        <a:off x="3760" y="1809"/>
                        <a:ext cx="23" cy="16"/>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26" name="Google Shape;226;p14"/>
                      <p:cNvSpPr/>
                      <p:nvPr/>
                    </p:nvSpPr>
                    <p:spPr>
                      <a:xfrm>
                        <a:off x="3754" y="1749"/>
                        <a:ext cx="134" cy="53"/>
                      </a:xfrm>
                      <a:prstGeom prst="rect">
                        <a:avLst/>
                      </a:prstGeom>
                      <a:solidFill>
                        <a:srgbClr val="C0C0C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27" name="Google Shape;227;p14"/>
                      <p:cNvSpPr/>
                      <p:nvPr/>
                    </p:nvSpPr>
                    <p:spPr>
                      <a:xfrm>
                        <a:off x="3779" y="1810"/>
                        <a:ext cx="113" cy="34"/>
                      </a:xfrm>
                      <a:custGeom>
                        <a:rect b="b" l="l" r="r" t="t"/>
                        <a:pathLst>
                          <a:path extrusionOk="0" h="34" w="113">
                            <a:moveTo>
                              <a:pt x="112" y="0"/>
                            </a:moveTo>
                            <a:lnTo>
                              <a:pt x="0" y="0"/>
                            </a:lnTo>
                            <a:lnTo>
                              <a:pt x="0" y="21"/>
                            </a:lnTo>
                            <a:lnTo>
                              <a:pt x="91" y="21"/>
                            </a:lnTo>
                            <a:lnTo>
                              <a:pt x="91" y="33"/>
                            </a:lnTo>
                            <a:lnTo>
                              <a:pt x="112" y="33"/>
                            </a:lnTo>
                            <a:lnTo>
                              <a:pt x="112" y="0"/>
                            </a:lnTo>
                          </a:path>
                        </a:pathLst>
                      </a:custGeom>
                      <a:solidFill>
                        <a:srgbClr val="A0A0A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grpSp>
          </p:grpSp>
          <p:grpSp>
            <p:nvGrpSpPr>
              <p:cNvPr id="228" name="Google Shape;228;p14"/>
              <p:cNvGrpSpPr/>
              <p:nvPr/>
            </p:nvGrpSpPr>
            <p:grpSpPr>
              <a:xfrm>
                <a:off x="3281" y="1481"/>
                <a:ext cx="281" cy="223"/>
                <a:chOff x="3281" y="1481"/>
                <a:chExt cx="281" cy="223"/>
              </a:xfrm>
            </p:grpSpPr>
            <p:sp>
              <p:nvSpPr>
                <p:cNvPr id="229" name="Google Shape;229;p14"/>
                <p:cNvSpPr/>
                <p:nvPr/>
              </p:nvSpPr>
              <p:spPr>
                <a:xfrm>
                  <a:off x="3281" y="1481"/>
                  <a:ext cx="281" cy="223"/>
                </a:xfrm>
                <a:custGeom>
                  <a:rect b="b" l="l" r="r" t="t"/>
                  <a:pathLst>
                    <a:path extrusionOk="0" h="223" w="281">
                      <a:moveTo>
                        <a:pt x="159" y="0"/>
                      </a:moveTo>
                      <a:lnTo>
                        <a:pt x="159" y="20"/>
                      </a:lnTo>
                      <a:lnTo>
                        <a:pt x="280" y="20"/>
                      </a:lnTo>
                      <a:lnTo>
                        <a:pt x="280" y="222"/>
                      </a:lnTo>
                      <a:lnTo>
                        <a:pt x="0" y="222"/>
                      </a:lnTo>
                      <a:lnTo>
                        <a:pt x="0" y="20"/>
                      </a:lnTo>
                      <a:lnTo>
                        <a:pt x="117" y="20"/>
                      </a:lnTo>
                      <a:lnTo>
                        <a:pt x="117" y="0"/>
                      </a:lnTo>
                      <a:lnTo>
                        <a:pt x="159" y="0"/>
                      </a:lnTo>
                    </a:path>
                  </a:pathLst>
                </a:custGeom>
                <a:solidFill>
                  <a:srgbClr val="C0C0C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30" name="Google Shape;230;p14"/>
                <p:cNvSpPr/>
                <p:nvPr/>
              </p:nvSpPr>
              <p:spPr>
                <a:xfrm>
                  <a:off x="3281" y="1533"/>
                  <a:ext cx="281" cy="171"/>
                </a:xfrm>
                <a:custGeom>
                  <a:rect b="b" l="l" r="r" t="t"/>
                  <a:pathLst>
                    <a:path extrusionOk="0" h="171" w="281">
                      <a:moveTo>
                        <a:pt x="280" y="0"/>
                      </a:moveTo>
                      <a:lnTo>
                        <a:pt x="280" y="169"/>
                      </a:lnTo>
                      <a:lnTo>
                        <a:pt x="0" y="170"/>
                      </a:lnTo>
                      <a:lnTo>
                        <a:pt x="0" y="0"/>
                      </a:lnTo>
                      <a:lnTo>
                        <a:pt x="280" y="0"/>
                      </a:lnTo>
                    </a:path>
                  </a:pathLst>
                </a:custGeom>
                <a:solidFill>
                  <a:srgbClr val="C060FF"/>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231" name="Google Shape;231;p14"/>
              <p:cNvGrpSpPr/>
              <p:nvPr/>
            </p:nvGrpSpPr>
            <p:grpSpPr>
              <a:xfrm>
                <a:off x="2956" y="1481"/>
                <a:ext cx="283" cy="222"/>
                <a:chOff x="2956" y="1481"/>
                <a:chExt cx="283" cy="222"/>
              </a:xfrm>
            </p:grpSpPr>
            <p:sp>
              <p:nvSpPr>
                <p:cNvPr id="232" name="Google Shape;232;p14"/>
                <p:cNvSpPr/>
                <p:nvPr/>
              </p:nvSpPr>
              <p:spPr>
                <a:xfrm>
                  <a:off x="2956" y="1481"/>
                  <a:ext cx="283" cy="222"/>
                </a:xfrm>
                <a:custGeom>
                  <a:rect b="b" l="l" r="r" t="t"/>
                  <a:pathLst>
                    <a:path extrusionOk="0" h="222" w="283">
                      <a:moveTo>
                        <a:pt x="161" y="0"/>
                      </a:moveTo>
                      <a:lnTo>
                        <a:pt x="161" y="20"/>
                      </a:lnTo>
                      <a:lnTo>
                        <a:pt x="282" y="20"/>
                      </a:lnTo>
                      <a:lnTo>
                        <a:pt x="282" y="220"/>
                      </a:lnTo>
                      <a:lnTo>
                        <a:pt x="0" y="221"/>
                      </a:lnTo>
                      <a:lnTo>
                        <a:pt x="0" y="20"/>
                      </a:lnTo>
                      <a:lnTo>
                        <a:pt x="119" y="20"/>
                      </a:lnTo>
                      <a:lnTo>
                        <a:pt x="119" y="0"/>
                      </a:lnTo>
                      <a:lnTo>
                        <a:pt x="161" y="0"/>
                      </a:lnTo>
                    </a:path>
                  </a:pathLst>
                </a:custGeom>
                <a:solidFill>
                  <a:srgbClr val="C0C0C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33" name="Google Shape;233;p14"/>
                <p:cNvSpPr/>
                <p:nvPr/>
              </p:nvSpPr>
              <p:spPr>
                <a:xfrm>
                  <a:off x="2956" y="1558"/>
                  <a:ext cx="283" cy="145"/>
                </a:xfrm>
                <a:custGeom>
                  <a:rect b="b" l="l" r="r" t="t"/>
                  <a:pathLst>
                    <a:path extrusionOk="0" h="145" w="283">
                      <a:moveTo>
                        <a:pt x="282" y="0"/>
                      </a:moveTo>
                      <a:lnTo>
                        <a:pt x="282" y="144"/>
                      </a:lnTo>
                      <a:lnTo>
                        <a:pt x="0" y="144"/>
                      </a:lnTo>
                      <a:lnTo>
                        <a:pt x="0" y="0"/>
                      </a:lnTo>
                      <a:lnTo>
                        <a:pt x="282" y="0"/>
                      </a:lnTo>
                    </a:path>
                  </a:pathLst>
                </a:custGeom>
                <a:solidFill>
                  <a:srgbClr val="60C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234" name="Google Shape;234;p14"/>
              <p:cNvGrpSpPr/>
              <p:nvPr/>
            </p:nvGrpSpPr>
            <p:grpSpPr>
              <a:xfrm>
                <a:off x="2927" y="1709"/>
                <a:ext cx="349" cy="24"/>
                <a:chOff x="2927" y="1709"/>
                <a:chExt cx="349" cy="24"/>
              </a:xfrm>
            </p:grpSpPr>
            <p:grpSp>
              <p:nvGrpSpPr>
                <p:cNvPr id="235" name="Google Shape;235;p14"/>
                <p:cNvGrpSpPr/>
                <p:nvPr/>
              </p:nvGrpSpPr>
              <p:grpSpPr>
                <a:xfrm>
                  <a:off x="3254" y="1709"/>
                  <a:ext cx="22" cy="22"/>
                  <a:chOff x="3254" y="1709"/>
                  <a:chExt cx="22" cy="22"/>
                </a:xfrm>
              </p:grpSpPr>
              <p:sp>
                <p:nvSpPr>
                  <p:cNvPr id="236" name="Google Shape;236;p14"/>
                  <p:cNvSpPr/>
                  <p:nvPr/>
                </p:nvSpPr>
                <p:spPr>
                  <a:xfrm>
                    <a:off x="3260" y="1711"/>
                    <a:ext cx="16" cy="16"/>
                  </a:xfrm>
                  <a:prstGeom prst="rect">
                    <a:avLst/>
                  </a:prstGeom>
                  <a:solidFill>
                    <a:srgbClr val="C0C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237" name="Google Shape;237;p14"/>
                  <p:cNvCxnSpPr/>
                  <p:nvPr/>
                </p:nvCxnSpPr>
                <p:spPr>
                  <a:xfrm>
                    <a:off x="3274" y="1709"/>
                    <a:ext cx="0" cy="22"/>
                  </a:xfrm>
                  <a:prstGeom prst="straightConnector1">
                    <a:avLst/>
                  </a:prstGeom>
                  <a:noFill/>
                  <a:ln cap="flat" cmpd="sng" w="12700">
                    <a:solidFill>
                      <a:srgbClr val="000000"/>
                    </a:solidFill>
                    <a:prstDash val="solid"/>
                    <a:round/>
                    <a:headEnd len="sm" w="sm" type="none"/>
                    <a:tailEnd len="sm" w="sm" type="none"/>
                  </a:ln>
                </p:spPr>
              </p:cxnSp>
              <p:cxnSp>
                <p:nvCxnSpPr>
                  <p:cNvPr id="238" name="Google Shape;238;p14"/>
                  <p:cNvCxnSpPr/>
                  <p:nvPr/>
                </p:nvCxnSpPr>
                <p:spPr>
                  <a:xfrm>
                    <a:off x="3254" y="1709"/>
                    <a:ext cx="0" cy="22"/>
                  </a:xfrm>
                  <a:prstGeom prst="straightConnector1">
                    <a:avLst/>
                  </a:prstGeom>
                  <a:noFill/>
                  <a:ln cap="flat" cmpd="sng" w="12700">
                    <a:solidFill>
                      <a:srgbClr val="000000"/>
                    </a:solidFill>
                    <a:prstDash val="solid"/>
                    <a:round/>
                    <a:headEnd len="sm" w="sm" type="none"/>
                    <a:tailEnd len="sm" w="sm" type="none"/>
                  </a:ln>
                </p:spPr>
              </p:cxnSp>
            </p:grpSp>
            <p:grpSp>
              <p:nvGrpSpPr>
                <p:cNvPr id="239" name="Google Shape;239;p14"/>
                <p:cNvGrpSpPr/>
                <p:nvPr/>
              </p:nvGrpSpPr>
              <p:grpSpPr>
                <a:xfrm>
                  <a:off x="2927" y="1710"/>
                  <a:ext cx="22" cy="23"/>
                  <a:chOff x="2927" y="1710"/>
                  <a:chExt cx="22" cy="23"/>
                </a:xfrm>
              </p:grpSpPr>
              <p:sp>
                <p:nvSpPr>
                  <p:cNvPr id="240" name="Google Shape;240;p14"/>
                  <p:cNvSpPr/>
                  <p:nvPr/>
                </p:nvSpPr>
                <p:spPr>
                  <a:xfrm>
                    <a:off x="2933" y="1713"/>
                    <a:ext cx="16" cy="16"/>
                  </a:xfrm>
                  <a:prstGeom prst="rect">
                    <a:avLst/>
                  </a:prstGeom>
                  <a:solidFill>
                    <a:srgbClr val="C0C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241" name="Google Shape;241;p14"/>
                  <p:cNvCxnSpPr/>
                  <p:nvPr/>
                </p:nvCxnSpPr>
                <p:spPr>
                  <a:xfrm>
                    <a:off x="2947" y="1710"/>
                    <a:ext cx="0" cy="23"/>
                  </a:xfrm>
                  <a:prstGeom prst="straightConnector1">
                    <a:avLst/>
                  </a:prstGeom>
                  <a:noFill/>
                  <a:ln cap="flat" cmpd="sng" w="12700">
                    <a:solidFill>
                      <a:srgbClr val="000000"/>
                    </a:solidFill>
                    <a:prstDash val="solid"/>
                    <a:round/>
                    <a:headEnd len="sm" w="sm" type="none"/>
                    <a:tailEnd len="sm" w="sm" type="none"/>
                  </a:ln>
                </p:spPr>
              </p:cxnSp>
              <p:cxnSp>
                <p:nvCxnSpPr>
                  <p:cNvPr id="242" name="Google Shape;242;p14"/>
                  <p:cNvCxnSpPr/>
                  <p:nvPr/>
                </p:nvCxnSpPr>
                <p:spPr>
                  <a:xfrm>
                    <a:off x="2927" y="1710"/>
                    <a:ext cx="0" cy="23"/>
                  </a:xfrm>
                  <a:prstGeom prst="straightConnector1">
                    <a:avLst/>
                  </a:prstGeom>
                  <a:noFill/>
                  <a:ln cap="flat" cmpd="sng" w="12700">
                    <a:solidFill>
                      <a:srgbClr val="000000"/>
                    </a:solidFill>
                    <a:prstDash val="solid"/>
                    <a:round/>
                    <a:headEnd len="sm" w="sm" type="none"/>
                    <a:tailEnd len="sm" w="sm" type="none"/>
                  </a:ln>
                </p:spPr>
              </p:cxnSp>
            </p:grpSp>
          </p:grpSp>
          <p:grpSp>
            <p:nvGrpSpPr>
              <p:cNvPr id="243" name="Google Shape;243;p14"/>
              <p:cNvGrpSpPr/>
              <p:nvPr/>
            </p:nvGrpSpPr>
            <p:grpSpPr>
              <a:xfrm>
                <a:off x="2927" y="1480"/>
                <a:ext cx="348" cy="28"/>
                <a:chOff x="2927" y="1480"/>
                <a:chExt cx="348" cy="28"/>
              </a:xfrm>
            </p:grpSpPr>
            <p:grpSp>
              <p:nvGrpSpPr>
                <p:cNvPr id="244" name="Google Shape;244;p14"/>
                <p:cNvGrpSpPr/>
                <p:nvPr/>
              </p:nvGrpSpPr>
              <p:grpSpPr>
                <a:xfrm>
                  <a:off x="3254" y="1482"/>
                  <a:ext cx="21" cy="26"/>
                  <a:chOff x="3254" y="1482"/>
                  <a:chExt cx="21" cy="26"/>
                </a:xfrm>
              </p:grpSpPr>
              <p:sp>
                <p:nvSpPr>
                  <p:cNvPr id="245" name="Google Shape;245;p14"/>
                  <p:cNvSpPr/>
                  <p:nvPr/>
                </p:nvSpPr>
                <p:spPr>
                  <a:xfrm>
                    <a:off x="3259" y="1492"/>
                    <a:ext cx="16" cy="16"/>
                  </a:xfrm>
                  <a:prstGeom prst="rect">
                    <a:avLst/>
                  </a:prstGeom>
                  <a:solidFill>
                    <a:srgbClr val="C0C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246" name="Google Shape;246;p14"/>
                  <p:cNvCxnSpPr/>
                  <p:nvPr/>
                </p:nvCxnSpPr>
                <p:spPr>
                  <a:xfrm rot="10800000">
                    <a:off x="3273" y="1482"/>
                    <a:ext cx="0" cy="22"/>
                  </a:xfrm>
                  <a:prstGeom prst="straightConnector1">
                    <a:avLst/>
                  </a:prstGeom>
                  <a:noFill/>
                  <a:ln cap="flat" cmpd="sng" w="12700">
                    <a:solidFill>
                      <a:srgbClr val="000000"/>
                    </a:solidFill>
                    <a:prstDash val="solid"/>
                    <a:round/>
                    <a:headEnd len="sm" w="sm" type="none"/>
                    <a:tailEnd len="sm" w="sm" type="none"/>
                  </a:ln>
                </p:spPr>
              </p:cxnSp>
              <p:cxnSp>
                <p:nvCxnSpPr>
                  <p:cNvPr id="247" name="Google Shape;247;p14"/>
                  <p:cNvCxnSpPr/>
                  <p:nvPr/>
                </p:nvCxnSpPr>
                <p:spPr>
                  <a:xfrm rot="10800000">
                    <a:off x="3254" y="1482"/>
                    <a:ext cx="0" cy="22"/>
                  </a:xfrm>
                  <a:prstGeom prst="straightConnector1">
                    <a:avLst/>
                  </a:prstGeom>
                  <a:noFill/>
                  <a:ln cap="flat" cmpd="sng" w="12700">
                    <a:solidFill>
                      <a:srgbClr val="000000"/>
                    </a:solidFill>
                    <a:prstDash val="solid"/>
                    <a:round/>
                    <a:headEnd len="sm" w="sm" type="none"/>
                    <a:tailEnd len="sm" w="sm" type="none"/>
                  </a:ln>
                </p:spPr>
              </p:cxnSp>
            </p:grpSp>
            <p:grpSp>
              <p:nvGrpSpPr>
                <p:cNvPr id="248" name="Google Shape;248;p14"/>
                <p:cNvGrpSpPr/>
                <p:nvPr/>
              </p:nvGrpSpPr>
              <p:grpSpPr>
                <a:xfrm>
                  <a:off x="2927" y="1480"/>
                  <a:ext cx="21" cy="26"/>
                  <a:chOff x="2927" y="1480"/>
                  <a:chExt cx="21" cy="26"/>
                </a:xfrm>
              </p:grpSpPr>
              <p:sp>
                <p:nvSpPr>
                  <p:cNvPr id="249" name="Google Shape;249;p14"/>
                  <p:cNvSpPr/>
                  <p:nvPr/>
                </p:nvSpPr>
                <p:spPr>
                  <a:xfrm>
                    <a:off x="2932" y="1490"/>
                    <a:ext cx="16" cy="16"/>
                  </a:xfrm>
                  <a:prstGeom prst="rect">
                    <a:avLst/>
                  </a:prstGeom>
                  <a:solidFill>
                    <a:srgbClr val="C0C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250" name="Google Shape;250;p14"/>
                  <p:cNvCxnSpPr/>
                  <p:nvPr/>
                </p:nvCxnSpPr>
                <p:spPr>
                  <a:xfrm rot="10800000">
                    <a:off x="2946" y="1480"/>
                    <a:ext cx="0" cy="23"/>
                  </a:xfrm>
                  <a:prstGeom prst="straightConnector1">
                    <a:avLst/>
                  </a:prstGeom>
                  <a:noFill/>
                  <a:ln cap="flat" cmpd="sng" w="12700">
                    <a:solidFill>
                      <a:srgbClr val="000000"/>
                    </a:solidFill>
                    <a:prstDash val="solid"/>
                    <a:round/>
                    <a:headEnd len="sm" w="sm" type="none"/>
                    <a:tailEnd len="sm" w="sm" type="none"/>
                  </a:ln>
                </p:spPr>
              </p:cxnSp>
              <p:cxnSp>
                <p:nvCxnSpPr>
                  <p:cNvPr id="251" name="Google Shape;251;p14"/>
                  <p:cNvCxnSpPr/>
                  <p:nvPr/>
                </p:nvCxnSpPr>
                <p:spPr>
                  <a:xfrm rot="10800000">
                    <a:off x="2927" y="1480"/>
                    <a:ext cx="0" cy="23"/>
                  </a:xfrm>
                  <a:prstGeom prst="straightConnector1">
                    <a:avLst/>
                  </a:prstGeom>
                  <a:noFill/>
                  <a:ln cap="flat" cmpd="sng" w="12700">
                    <a:solidFill>
                      <a:srgbClr val="000000"/>
                    </a:solidFill>
                    <a:prstDash val="solid"/>
                    <a:round/>
                    <a:headEnd len="sm" w="sm" type="none"/>
                    <a:tailEnd len="sm" w="sm" type="none"/>
                  </a:ln>
                </p:spPr>
              </p:cxnSp>
            </p:grpSp>
          </p:grpSp>
          <p:sp>
            <p:nvSpPr>
              <p:cNvPr id="252" name="Google Shape;252;p14"/>
              <p:cNvSpPr/>
              <p:nvPr/>
            </p:nvSpPr>
            <p:spPr>
              <a:xfrm>
                <a:off x="2591" y="1699"/>
                <a:ext cx="289" cy="43"/>
              </a:xfrm>
              <a:custGeom>
                <a:rect b="b" l="l" r="r" t="t"/>
                <a:pathLst>
                  <a:path extrusionOk="0" h="43" w="289">
                    <a:moveTo>
                      <a:pt x="256" y="1"/>
                    </a:moveTo>
                    <a:lnTo>
                      <a:pt x="288" y="33"/>
                    </a:lnTo>
                    <a:lnTo>
                      <a:pt x="278" y="42"/>
                    </a:lnTo>
                    <a:lnTo>
                      <a:pt x="249" y="15"/>
                    </a:lnTo>
                    <a:lnTo>
                      <a:pt x="34" y="15"/>
                    </a:lnTo>
                    <a:lnTo>
                      <a:pt x="8" y="34"/>
                    </a:lnTo>
                    <a:lnTo>
                      <a:pt x="0" y="22"/>
                    </a:lnTo>
                    <a:lnTo>
                      <a:pt x="28" y="0"/>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53" name="Google Shape;253;p14"/>
              <p:cNvSpPr/>
              <p:nvPr/>
            </p:nvSpPr>
            <p:spPr>
              <a:xfrm>
                <a:off x="2581" y="1722"/>
                <a:ext cx="8" cy="91"/>
              </a:xfrm>
              <a:prstGeom prst="rect">
                <a:avLst/>
              </a:prstGeom>
              <a:solidFill>
                <a:srgbClr val="C0C0C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54" name="Google Shape;254;p14"/>
              <p:cNvSpPr/>
              <p:nvPr/>
            </p:nvSpPr>
            <p:spPr>
              <a:xfrm>
                <a:off x="2550" y="1736"/>
                <a:ext cx="20" cy="20"/>
              </a:xfrm>
              <a:prstGeom prst="rect">
                <a:avLst/>
              </a:prstGeom>
              <a:solidFill>
                <a:srgbClr val="C0C0C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255" name="Google Shape;255;p14"/>
              <p:cNvGrpSpPr/>
              <p:nvPr/>
            </p:nvGrpSpPr>
            <p:grpSpPr>
              <a:xfrm>
                <a:off x="2727" y="1468"/>
                <a:ext cx="740" cy="20"/>
                <a:chOff x="2727" y="1468"/>
                <a:chExt cx="740" cy="20"/>
              </a:xfrm>
            </p:grpSpPr>
            <p:sp>
              <p:nvSpPr>
                <p:cNvPr id="256" name="Google Shape;256;p14"/>
                <p:cNvSpPr/>
                <p:nvPr/>
              </p:nvSpPr>
              <p:spPr>
                <a:xfrm>
                  <a:off x="3370" y="1468"/>
                  <a:ext cx="97" cy="20"/>
                </a:xfrm>
                <a:custGeom>
                  <a:rect b="b" l="l" r="r" t="t"/>
                  <a:pathLst>
                    <a:path extrusionOk="0" h="20" w="97">
                      <a:moveTo>
                        <a:pt x="96" y="0"/>
                      </a:moveTo>
                      <a:lnTo>
                        <a:pt x="0" y="0"/>
                      </a:lnTo>
                      <a:lnTo>
                        <a:pt x="0" y="18"/>
                      </a:lnTo>
                      <a:lnTo>
                        <a:pt x="15" y="18"/>
                      </a:lnTo>
                      <a:lnTo>
                        <a:pt x="15" y="13"/>
                      </a:lnTo>
                      <a:lnTo>
                        <a:pt x="81" y="13"/>
                      </a:lnTo>
                      <a:lnTo>
                        <a:pt x="81" y="19"/>
                      </a:lnTo>
                      <a:lnTo>
                        <a:pt x="96" y="19"/>
                      </a:lnTo>
                      <a:lnTo>
                        <a:pt x="96" y="0"/>
                      </a:lnTo>
                    </a:path>
                  </a:pathLst>
                </a:custGeom>
                <a:solidFill>
                  <a:srgbClr val="A0A0A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57" name="Google Shape;257;p14"/>
                <p:cNvSpPr/>
                <p:nvPr/>
              </p:nvSpPr>
              <p:spPr>
                <a:xfrm>
                  <a:off x="2727" y="1468"/>
                  <a:ext cx="97" cy="20"/>
                </a:xfrm>
                <a:custGeom>
                  <a:rect b="b" l="l" r="r" t="t"/>
                  <a:pathLst>
                    <a:path extrusionOk="0" h="20" w="97">
                      <a:moveTo>
                        <a:pt x="96" y="0"/>
                      </a:moveTo>
                      <a:lnTo>
                        <a:pt x="0" y="0"/>
                      </a:lnTo>
                      <a:lnTo>
                        <a:pt x="0" y="18"/>
                      </a:lnTo>
                      <a:lnTo>
                        <a:pt x="14" y="18"/>
                      </a:lnTo>
                      <a:lnTo>
                        <a:pt x="14" y="13"/>
                      </a:lnTo>
                      <a:lnTo>
                        <a:pt x="81" y="13"/>
                      </a:lnTo>
                      <a:lnTo>
                        <a:pt x="81" y="19"/>
                      </a:lnTo>
                      <a:lnTo>
                        <a:pt x="96" y="19"/>
                      </a:lnTo>
                      <a:lnTo>
                        <a:pt x="96" y="0"/>
                      </a:lnTo>
                    </a:path>
                  </a:pathLst>
                </a:custGeom>
                <a:solidFill>
                  <a:srgbClr val="A0A0A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58" name="Google Shape;258;p14"/>
                <p:cNvSpPr/>
                <p:nvPr/>
              </p:nvSpPr>
              <p:spPr>
                <a:xfrm>
                  <a:off x="3048" y="1468"/>
                  <a:ext cx="97" cy="20"/>
                </a:xfrm>
                <a:custGeom>
                  <a:rect b="b" l="l" r="r" t="t"/>
                  <a:pathLst>
                    <a:path extrusionOk="0" h="20" w="97">
                      <a:moveTo>
                        <a:pt x="96" y="0"/>
                      </a:moveTo>
                      <a:lnTo>
                        <a:pt x="0" y="0"/>
                      </a:lnTo>
                      <a:lnTo>
                        <a:pt x="0" y="18"/>
                      </a:lnTo>
                      <a:lnTo>
                        <a:pt x="14" y="18"/>
                      </a:lnTo>
                      <a:lnTo>
                        <a:pt x="14" y="13"/>
                      </a:lnTo>
                      <a:lnTo>
                        <a:pt x="81" y="13"/>
                      </a:lnTo>
                      <a:lnTo>
                        <a:pt x="81" y="19"/>
                      </a:lnTo>
                      <a:lnTo>
                        <a:pt x="96" y="19"/>
                      </a:lnTo>
                      <a:lnTo>
                        <a:pt x="96" y="0"/>
                      </a:lnTo>
                    </a:path>
                  </a:pathLst>
                </a:custGeom>
                <a:solidFill>
                  <a:srgbClr val="A0A0A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259" name="Google Shape;259;p14"/>
              <p:cNvGrpSpPr/>
              <p:nvPr/>
            </p:nvGrpSpPr>
            <p:grpSpPr>
              <a:xfrm>
                <a:off x="2600" y="1731"/>
                <a:ext cx="1470" cy="144"/>
                <a:chOff x="2600" y="1731"/>
                <a:chExt cx="1470" cy="144"/>
              </a:xfrm>
            </p:grpSpPr>
            <p:grpSp>
              <p:nvGrpSpPr>
                <p:cNvPr id="260" name="Google Shape;260;p14"/>
                <p:cNvGrpSpPr/>
                <p:nvPr/>
              </p:nvGrpSpPr>
              <p:grpSpPr>
                <a:xfrm>
                  <a:off x="3457" y="1738"/>
                  <a:ext cx="134" cy="137"/>
                  <a:chOff x="3457" y="1738"/>
                  <a:chExt cx="134" cy="137"/>
                </a:xfrm>
              </p:grpSpPr>
              <p:sp>
                <p:nvSpPr>
                  <p:cNvPr id="261" name="Google Shape;261;p14"/>
                  <p:cNvSpPr/>
                  <p:nvPr/>
                </p:nvSpPr>
                <p:spPr>
                  <a:xfrm>
                    <a:off x="3457" y="1738"/>
                    <a:ext cx="134" cy="137"/>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262" name="Google Shape;262;p14"/>
                  <p:cNvGrpSpPr/>
                  <p:nvPr/>
                </p:nvGrpSpPr>
                <p:grpSpPr>
                  <a:xfrm>
                    <a:off x="3487" y="1768"/>
                    <a:ext cx="74" cy="76"/>
                    <a:chOff x="3487" y="1768"/>
                    <a:chExt cx="74" cy="76"/>
                  </a:xfrm>
                </p:grpSpPr>
                <p:grpSp>
                  <p:nvGrpSpPr>
                    <p:cNvPr id="263" name="Google Shape;263;p14"/>
                    <p:cNvGrpSpPr/>
                    <p:nvPr/>
                  </p:nvGrpSpPr>
                  <p:grpSpPr>
                    <a:xfrm>
                      <a:off x="3487" y="1768"/>
                      <a:ext cx="74" cy="76"/>
                      <a:chOff x="3487" y="1768"/>
                      <a:chExt cx="74" cy="76"/>
                    </a:xfrm>
                  </p:grpSpPr>
                  <p:sp>
                    <p:nvSpPr>
                      <p:cNvPr id="264" name="Google Shape;264;p14"/>
                      <p:cNvSpPr/>
                      <p:nvPr/>
                    </p:nvSpPr>
                    <p:spPr>
                      <a:xfrm>
                        <a:off x="3487" y="1768"/>
                        <a:ext cx="74" cy="76"/>
                      </a:xfrm>
                      <a:prstGeom prst="ellipse">
                        <a:avLst/>
                      </a:prstGeom>
                      <a:solidFill>
                        <a:srgbClr val="C0C0C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65" name="Google Shape;265;p14"/>
                      <p:cNvSpPr/>
                      <p:nvPr/>
                    </p:nvSpPr>
                    <p:spPr>
                      <a:xfrm>
                        <a:off x="3496" y="1777"/>
                        <a:ext cx="56" cy="57"/>
                      </a:xfrm>
                      <a:prstGeom prst="ellipse">
                        <a:avLst/>
                      </a:prstGeom>
                      <a:solidFill>
                        <a:srgbClr val="C0C0C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266" name="Google Shape;266;p14"/>
                    <p:cNvGrpSpPr/>
                    <p:nvPr/>
                  </p:nvGrpSpPr>
                  <p:grpSpPr>
                    <a:xfrm>
                      <a:off x="3495" y="1776"/>
                      <a:ext cx="65" cy="63"/>
                      <a:chOff x="3495" y="1776"/>
                      <a:chExt cx="65" cy="63"/>
                    </a:xfrm>
                  </p:grpSpPr>
                  <p:sp>
                    <p:nvSpPr>
                      <p:cNvPr id="267" name="Google Shape;267;p14"/>
                      <p:cNvSpPr/>
                      <p:nvPr/>
                    </p:nvSpPr>
                    <p:spPr>
                      <a:xfrm>
                        <a:off x="3518" y="1776"/>
                        <a:ext cx="19" cy="17"/>
                      </a:xfrm>
                      <a:custGeom>
                        <a:rect b="b" l="l" r="r" t="t"/>
                        <a:pathLst>
                          <a:path extrusionOk="0" h="17" w="19">
                            <a:moveTo>
                              <a:pt x="18" y="4"/>
                            </a:moveTo>
                            <a:lnTo>
                              <a:pt x="17" y="7"/>
                            </a:lnTo>
                            <a:lnTo>
                              <a:pt x="17" y="10"/>
                            </a:lnTo>
                            <a:lnTo>
                              <a:pt x="16" y="11"/>
                            </a:lnTo>
                            <a:lnTo>
                              <a:pt x="14" y="14"/>
                            </a:lnTo>
                            <a:lnTo>
                              <a:pt x="12" y="14"/>
                            </a:lnTo>
                            <a:lnTo>
                              <a:pt x="9" y="16"/>
                            </a:lnTo>
                            <a:lnTo>
                              <a:pt x="7" y="16"/>
                            </a:lnTo>
                            <a:lnTo>
                              <a:pt x="5" y="14"/>
                            </a:lnTo>
                            <a:lnTo>
                              <a:pt x="2" y="11"/>
                            </a:lnTo>
                            <a:lnTo>
                              <a:pt x="1" y="8"/>
                            </a:lnTo>
                            <a:lnTo>
                              <a:pt x="0" y="4"/>
                            </a:lnTo>
                            <a:lnTo>
                              <a:pt x="1" y="1"/>
                            </a:lnTo>
                            <a:lnTo>
                              <a:pt x="5" y="0"/>
                            </a:lnTo>
                            <a:lnTo>
                              <a:pt x="8" y="0"/>
                            </a:lnTo>
                            <a:lnTo>
                              <a:pt x="11" y="1"/>
                            </a:lnTo>
                            <a:lnTo>
                              <a:pt x="14" y="1"/>
                            </a:lnTo>
                            <a:lnTo>
                              <a:pt x="18" y="4"/>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68" name="Google Shape;268;p14"/>
                      <p:cNvSpPr/>
                      <p:nvPr/>
                    </p:nvSpPr>
                    <p:spPr>
                      <a:xfrm>
                        <a:off x="3543" y="1793"/>
                        <a:ext cx="17" cy="19"/>
                      </a:xfrm>
                      <a:custGeom>
                        <a:rect b="b" l="l" r="r" t="t"/>
                        <a:pathLst>
                          <a:path extrusionOk="0" h="19" w="17">
                            <a:moveTo>
                              <a:pt x="11" y="0"/>
                            </a:moveTo>
                            <a:lnTo>
                              <a:pt x="8" y="0"/>
                            </a:lnTo>
                            <a:lnTo>
                              <a:pt x="5" y="2"/>
                            </a:lnTo>
                            <a:lnTo>
                              <a:pt x="2" y="2"/>
                            </a:lnTo>
                            <a:lnTo>
                              <a:pt x="1" y="5"/>
                            </a:lnTo>
                            <a:lnTo>
                              <a:pt x="0" y="8"/>
                            </a:lnTo>
                            <a:lnTo>
                              <a:pt x="0" y="11"/>
                            </a:lnTo>
                            <a:lnTo>
                              <a:pt x="1" y="15"/>
                            </a:lnTo>
                            <a:lnTo>
                              <a:pt x="7" y="17"/>
                            </a:lnTo>
                            <a:lnTo>
                              <a:pt x="10" y="18"/>
                            </a:lnTo>
                            <a:lnTo>
                              <a:pt x="14" y="17"/>
                            </a:lnTo>
                            <a:lnTo>
                              <a:pt x="16" y="14"/>
                            </a:lnTo>
                            <a:lnTo>
                              <a:pt x="16" y="11"/>
                            </a:lnTo>
                            <a:lnTo>
                              <a:pt x="14" y="7"/>
                            </a:lnTo>
                            <a:lnTo>
                              <a:pt x="14" y="3"/>
                            </a:lnTo>
                            <a:lnTo>
                              <a:pt x="11"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69" name="Google Shape;269;p14"/>
                      <p:cNvSpPr/>
                      <p:nvPr/>
                    </p:nvSpPr>
                    <p:spPr>
                      <a:xfrm>
                        <a:off x="3495" y="1786"/>
                        <a:ext cx="17" cy="19"/>
                      </a:xfrm>
                      <a:custGeom>
                        <a:rect b="b" l="l" r="r" t="t"/>
                        <a:pathLst>
                          <a:path extrusionOk="0" h="19" w="17">
                            <a:moveTo>
                              <a:pt x="6" y="0"/>
                            </a:moveTo>
                            <a:lnTo>
                              <a:pt x="12" y="2"/>
                            </a:lnTo>
                            <a:lnTo>
                              <a:pt x="14" y="3"/>
                            </a:lnTo>
                            <a:lnTo>
                              <a:pt x="14" y="5"/>
                            </a:lnTo>
                            <a:lnTo>
                              <a:pt x="16" y="8"/>
                            </a:lnTo>
                            <a:lnTo>
                              <a:pt x="16" y="9"/>
                            </a:lnTo>
                            <a:lnTo>
                              <a:pt x="14" y="12"/>
                            </a:lnTo>
                            <a:lnTo>
                              <a:pt x="13" y="14"/>
                            </a:lnTo>
                            <a:lnTo>
                              <a:pt x="12" y="16"/>
                            </a:lnTo>
                            <a:lnTo>
                              <a:pt x="9" y="17"/>
                            </a:lnTo>
                            <a:lnTo>
                              <a:pt x="6" y="18"/>
                            </a:lnTo>
                            <a:lnTo>
                              <a:pt x="2" y="17"/>
                            </a:lnTo>
                            <a:lnTo>
                              <a:pt x="0" y="17"/>
                            </a:lnTo>
                            <a:lnTo>
                              <a:pt x="1" y="11"/>
                            </a:lnTo>
                            <a:lnTo>
                              <a:pt x="1" y="8"/>
                            </a:lnTo>
                            <a:lnTo>
                              <a:pt x="4" y="4"/>
                            </a:lnTo>
                            <a:lnTo>
                              <a:pt x="6"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70" name="Google Shape;270;p14"/>
                      <p:cNvSpPr/>
                      <p:nvPr/>
                    </p:nvSpPr>
                    <p:spPr>
                      <a:xfrm>
                        <a:off x="3530" y="1822"/>
                        <a:ext cx="17" cy="17"/>
                      </a:xfrm>
                      <a:custGeom>
                        <a:rect b="b" l="l" r="r" t="t"/>
                        <a:pathLst>
                          <a:path extrusionOk="0" h="17" w="17">
                            <a:moveTo>
                              <a:pt x="16" y="6"/>
                            </a:moveTo>
                            <a:lnTo>
                              <a:pt x="15" y="4"/>
                            </a:lnTo>
                            <a:lnTo>
                              <a:pt x="13" y="2"/>
                            </a:lnTo>
                            <a:lnTo>
                              <a:pt x="12" y="1"/>
                            </a:lnTo>
                            <a:lnTo>
                              <a:pt x="9" y="0"/>
                            </a:lnTo>
                            <a:lnTo>
                              <a:pt x="7" y="0"/>
                            </a:lnTo>
                            <a:lnTo>
                              <a:pt x="4" y="1"/>
                            </a:lnTo>
                            <a:lnTo>
                              <a:pt x="1" y="2"/>
                            </a:lnTo>
                            <a:lnTo>
                              <a:pt x="0" y="5"/>
                            </a:lnTo>
                            <a:lnTo>
                              <a:pt x="0" y="9"/>
                            </a:lnTo>
                            <a:lnTo>
                              <a:pt x="0" y="12"/>
                            </a:lnTo>
                            <a:lnTo>
                              <a:pt x="1" y="16"/>
                            </a:lnTo>
                            <a:lnTo>
                              <a:pt x="6" y="14"/>
                            </a:lnTo>
                            <a:lnTo>
                              <a:pt x="10" y="12"/>
                            </a:lnTo>
                            <a:lnTo>
                              <a:pt x="14" y="9"/>
                            </a:lnTo>
                            <a:lnTo>
                              <a:pt x="16" y="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71" name="Google Shape;271;p14"/>
                      <p:cNvSpPr/>
                      <p:nvPr/>
                    </p:nvSpPr>
                    <p:spPr>
                      <a:xfrm>
                        <a:off x="3498" y="1817"/>
                        <a:ext cx="17" cy="17"/>
                      </a:xfrm>
                      <a:custGeom>
                        <a:rect b="b" l="l" r="r" t="t"/>
                        <a:pathLst>
                          <a:path extrusionOk="0" h="17" w="17">
                            <a:moveTo>
                              <a:pt x="0" y="4"/>
                            </a:moveTo>
                            <a:lnTo>
                              <a:pt x="1" y="2"/>
                            </a:lnTo>
                            <a:lnTo>
                              <a:pt x="3" y="1"/>
                            </a:lnTo>
                            <a:lnTo>
                              <a:pt x="4" y="1"/>
                            </a:lnTo>
                            <a:lnTo>
                              <a:pt x="7" y="0"/>
                            </a:lnTo>
                            <a:lnTo>
                              <a:pt x="10" y="1"/>
                            </a:lnTo>
                            <a:lnTo>
                              <a:pt x="12" y="2"/>
                            </a:lnTo>
                            <a:lnTo>
                              <a:pt x="13" y="3"/>
                            </a:lnTo>
                            <a:lnTo>
                              <a:pt x="14" y="5"/>
                            </a:lnTo>
                            <a:lnTo>
                              <a:pt x="16" y="8"/>
                            </a:lnTo>
                            <a:lnTo>
                              <a:pt x="16" y="10"/>
                            </a:lnTo>
                            <a:lnTo>
                              <a:pt x="14" y="13"/>
                            </a:lnTo>
                            <a:lnTo>
                              <a:pt x="11" y="16"/>
                            </a:lnTo>
                            <a:lnTo>
                              <a:pt x="7" y="13"/>
                            </a:lnTo>
                            <a:lnTo>
                              <a:pt x="4" y="11"/>
                            </a:lnTo>
                            <a:lnTo>
                              <a:pt x="2" y="7"/>
                            </a:lnTo>
                            <a:lnTo>
                              <a:pt x="0" y="4"/>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272" name="Google Shape;272;p14"/>
                    <p:cNvSpPr/>
                    <p:nvPr/>
                  </p:nvSpPr>
                  <p:spPr>
                    <a:xfrm>
                      <a:off x="3519" y="1801"/>
                      <a:ext cx="11" cy="11"/>
                    </a:xfrm>
                    <a:prstGeom prst="ellipse">
                      <a:avLst/>
                    </a:prstGeom>
                    <a:solidFill>
                      <a:srgbClr val="80808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grpSp>
              <p:nvGrpSpPr>
                <p:cNvPr id="273" name="Google Shape;273;p14"/>
                <p:cNvGrpSpPr/>
                <p:nvPr/>
              </p:nvGrpSpPr>
              <p:grpSpPr>
                <a:xfrm>
                  <a:off x="2744" y="1731"/>
                  <a:ext cx="134" cy="137"/>
                  <a:chOff x="2744" y="1731"/>
                  <a:chExt cx="134" cy="137"/>
                </a:xfrm>
              </p:grpSpPr>
              <p:sp>
                <p:nvSpPr>
                  <p:cNvPr id="274" name="Google Shape;274;p14"/>
                  <p:cNvSpPr/>
                  <p:nvPr/>
                </p:nvSpPr>
                <p:spPr>
                  <a:xfrm>
                    <a:off x="2744" y="1731"/>
                    <a:ext cx="134" cy="137"/>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275" name="Google Shape;275;p14"/>
                  <p:cNvGrpSpPr/>
                  <p:nvPr/>
                </p:nvGrpSpPr>
                <p:grpSpPr>
                  <a:xfrm>
                    <a:off x="2774" y="1762"/>
                    <a:ext cx="74" cy="75"/>
                    <a:chOff x="2774" y="1762"/>
                    <a:chExt cx="74" cy="75"/>
                  </a:xfrm>
                </p:grpSpPr>
                <p:grpSp>
                  <p:nvGrpSpPr>
                    <p:cNvPr id="276" name="Google Shape;276;p14"/>
                    <p:cNvGrpSpPr/>
                    <p:nvPr/>
                  </p:nvGrpSpPr>
                  <p:grpSpPr>
                    <a:xfrm>
                      <a:off x="2774" y="1762"/>
                      <a:ext cx="74" cy="75"/>
                      <a:chOff x="2774" y="1762"/>
                      <a:chExt cx="74" cy="75"/>
                    </a:xfrm>
                  </p:grpSpPr>
                  <p:grpSp>
                    <p:nvGrpSpPr>
                      <p:cNvPr id="277" name="Google Shape;277;p14"/>
                      <p:cNvGrpSpPr/>
                      <p:nvPr/>
                    </p:nvGrpSpPr>
                    <p:grpSpPr>
                      <a:xfrm>
                        <a:off x="2774" y="1762"/>
                        <a:ext cx="74" cy="75"/>
                        <a:chOff x="2774" y="1762"/>
                        <a:chExt cx="74" cy="75"/>
                      </a:xfrm>
                    </p:grpSpPr>
                    <p:sp>
                      <p:nvSpPr>
                        <p:cNvPr id="278" name="Google Shape;278;p14"/>
                        <p:cNvSpPr/>
                        <p:nvPr/>
                      </p:nvSpPr>
                      <p:spPr>
                        <a:xfrm>
                          <a:off x="2774" y="1762"/>
                          <a:ext cx="74" cy="75"/>
                        </a:xfrm>
                        <a:prstGeom prst="ellipse">
                          <a:avLst/>
                        </a:prstGeom>
                        <a:solidFill>
                          <a:srgbClr val="C0C0C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79" name="Google Shape;279;p14"/>
                        <p:cNvSpPr/>
                        <p:nvPr/>
                      </p:nvSpPr>
                      <p:spPr>
                        <a:xfrm>
                          <a:off x="2783" y="1771"/>
                          <a:ext cx="56" cy="56"/>
                        </a:xfrm>
                        <a:prstGeom prst="ellipse">
                          <a:avLst/>
                        </a:prstGeom>
                        <a:solidFill>
                          <a:srgbClr val="C0C0C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280" name="Google Shape;280;p14"/>
                      <p:cNvGrpSpPr/>
                      <p:nvPr/>
                    </p:nvGrpSpPr>
                    <p:grpSpPr>
                      <a:xfrm>
                        <a:off x="2781" y="1770"/>
                        <a:ext cx="60" cy="60"/>
                        <a:chOff x="2781" y="1770"/>
                        <a:chExt cx="60" cy="60"/>
                      </a:xfrm>
                    </p:grpSpPr>
                    <p:sp>
                      <p:nvSpPr>
                        <p:cNvPr id="281" name="Google Shape;281;p14"/>
                        <p:cNvSpPr/>
                        <p:nvPr/>
                      </p:nvSpPr>
                      <p:spPr>
                        <a:xfrm>
                          <a:off x="2820" y="1772"/>
                          <a:ext cx="18" cy="21"/>
                        </a:xfrm>
                        <a:custGeom>
                          <a:rect b="b" l="l" r="r" t="t"/>
                          <a:pathLst>
                            <a:path extrusionOk="0" h="21" w="18">
                              <a:moveTo>
                                <a:pt x="7" y="0"/>
                              </a:moveTo>
                              <a:lnTo>
                                <a:pt x="0" y="17"/>
                              </a:lnTo>
                              <a:lnTo>
                                <a:pt x="3" y="20"/>
                              </a:lnTo>
                              <a:lnTo>
                                <a:pt x="17" y="10"/>
                              </a:lnTo>
                              <a:lnTo>
                                <a:pt x="14" y="6"/>
                              </a:lnTo>
                              <a:lnTo>
                                <a:pt x="11" y="3"/>
                              </a:lnTo>
                              <a:lnTo>
                                <a:pt x="7"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82" name="Google Shape;282;p14"/>
                        <p:cNvSpPr/>
                        <p:nvPr/>
                      </p:nvSpPr>
                      <p:spPr>
                        <a:xfrm>
                          <a:off x="2791" y="1770"/>
                          <a:ext cx="17" cy="20"/>
                        </a:xfrm>
                        <a:custGeom>
                          <a:rect b="b" l="l" r="r" t="t"/>
                          <a:pathLst>
                            <a:path extrusionOk="0" h="20" w="17">
                              <a:moveTo>
                                <a:pt x="11" y="0"/>
                              </a:moveTo>
                              <a:lnTo>
                                <a:pt x="16" y="17"/>
                              </a:lnTo>
                              <a:lnTo>
                                <a:pt x="12" y="19"/>
                              </a:lnTo>
                              <a:lnTo>
                                <a:pt x="0" y="7"/>
                              </a:lnTo>
                              <a:lnTo>
                                <a:pt x="2" y="4"/>
                              </a:lnTo>
                              <a:lnTo>
                                <a:pt x="5" y="2"/>
                              </a:lnTo>
                              <a:lnTo>
                                <a:pt x="11"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83" name="Google Shape;283;p14"/>
                        <p:cNvSpPr/>
                        <p:nvPr/>
                      </p:nvSpPr>
                      <p:spPr>
                        <a:xfrm>
                          <a:off x="2822" y="1804"/>
                          <a:ext cx="19" cy="17"/>
                        </a:xfrm>
                        <a:custGeom>
                          <a:rect b="b" l="l" r="r" t="t"/>
                          <a:pathLst>
                            <a:path extrusionOk="0" h="17" w="19">
                              <a:moveTo>
                                <a:pt x="3" y="0"/>
                              </a:moveTo>
                              <a:lnTo>
                                <a:pt x="18" y="3"/>
                              </a:lnTo>
                              <a:lnTo>
                                <a:pt x="18" y="7"/>
                              </a:lnTo>
                              <a:lnTo>
                                <a:pt x="17" y="11"/>
                              </a:lnTo>
                              <a:lnTo>
                                <a:pt x="14" y="16"/>
                              </a:lnTo>
                              <a:lnTo>
                                <a:pt x="0" y="4"/>
                              </a:lnTo>
                              <a:lnTo>
                                <a:pt x="3"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84" name="Google Shape;284;p14"/>
                        <p:cNvSpPr/>
                        <p:nvPr/>
                      </p:nvSpPr>
                      <p:spPr>
                        <a:xfrm>
                          <a:off x="2801" y="1813"/>
                          <a:ext cx="17" cy="17"/>
                        </a:xfrm>
                        <a:custGeom>
                          <a:rect b="b" l="l" r="r" t="t"/>
                          <a:pathLst>
                            <a:path extrusionOk="0" h="17" w="17">
                              <a:moveTo>
                                <a:pt x="12" y="0"/>
                              </a:moveTo>
                              <a:lnTo>
                                <a:pt x="16" y="16"/>
                              </a:lnTo>
                              <a:lnTo>
                                <a:pt x="9" y="16"/>
                              </a:lnTo>
                              <a:lnTo>
                                <a:pt x="4" y="15"/>
                              </a:lnTo>
                              <a:lnTo>
                                <a:pt x="0" y="15"/>
                              </a:lnTo>
                              <a:lnTo>
                                <a:pt x="8" y="0"/>
                              </a:lnTo>
                              <a:lnTo>
                                <a:pt x="12"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85" name="Google Shape;285;p14"/>
                        <p:cNvSpPr/>
                        <p:nvPr/>
                      </p:nvSpPr>
                      <p:spPr>
                        <a:xfrm>
                          <a:off x="2781" y="1801"/>
                          <a:ext cx="18" cy="17"/>
                        </a:xfrm>
                        <a:custGeom>
                          <a:rect b="b" l="l" r="r" t="t"/>
                          <a:pathLst>
                            <a:path extrusionOk="0" h="17" w="18">
                              <a:moveTo>
                                <a:pt x="17" y="6"/>
                              </a:moveTo>
                              <a:lnTo>
                                <a:pt x="2" y="16"/>
                              </a:lnTo>
                              <a:lnTo>
                                <a:pt x="1" y="11"/>
                              </a:lnTo>
                              <a:lnTo>
                                <a:pt x="1" y="6"/>
                              </a:lnTo>
                              <a:lnTo>
                                <a:pt x="0" y="0"/>
                              </a:lnTo>
                              <a:lnTo>
                                <a:pt x="16" y="0"/>
                              </a:lnTo>
                              <a:lnTo>
                                <a:pt x="17" y="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286" name="Google Shape;286;p14"/>
                    <p:cNvSpPr/>
                    <p:nvPr/>
                  </p:nvSpPr>
                  <p:spPr>
                    <a:xfrm>
                      <a:off x="2806" y="1794"/>
                      <a:ext cx="11" cy="11"/>
                    </a:xfrm>
                    <a:prstGeom prst="ellipse">
                      <a:avLst/>
                    </a:prstGeom>
                    <a:solidFill>
                      <a:srgbClr val="80808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grpSp>
              <p:nvGrpSpPr>
                <p:cNvPr id="287" name="Google Shape;287;p14"/>
                <p:cNvGrpSpPr/>
                <p:nvPr/>
              </p:nvGrpSpPr>
              <p:grpSpPr>
                <a:xfrm>
                  <a:off x="2600" y="1731"/>
                  <a:ext cx="135" cy="136"/>
                  <a:chOff x="2600" y="1731"/>
                  <a:chExt cx="135" cy="136"/>
                </a:xfrm>
              </p:grpSpPr>
              <p:sp>
                <p:nvSpPr>
                  <p:cNvPr id="288" name="Google Shape;288;p14"/>
                  <p:cNvSpPr/>
                  <p:nvPr/>
                </p:nvSpPr>
                <p:spPr>
                  <a:xfrm>
                    <a:off x="2600" y="1731"/>
                    <a:ext cx="135" cy="136"/>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289" name="Google Shape;289;p14"/>
                  <p:cNvGrpSpPr/>
                  <p:nvPr/>
                </p:nvGrpSpPr>
                <p:grpSpPr>
                  <a:xfrm>
                    <a:off x="2630" y="1761"/>
                    <a:ext cx="75" cy="76"/>
                    <a:chOff x="2630" y="1761"/>
                    <a:chExt cx="75" cy="76"/>
                  </a:xfrm>
                </p:grpSpPr>
                <p:grpSp>
                  <p:nvGrpSpPr>
                    <p:cNvPr id="290" name="Google Shape;290;p14"/>
                    <p:cNvGrpSpPr/>
                    <p:nvPr/>
                  </p:nvGrpSpPr>
                  <p:grpSpPr>
                    <a:xfrm>
                      <a:off x="2630" y="1761"/>
                      <a:ext cx="75" cy="76"/>
                      <a:chOff x="2630" y="1761"/>
                      <a:chExt cx="75" cy="76"/>
                    </a:xfrm>
                  </p:grpSpPr>
                  <p:grpSp>
                    <p:nvGrpSpPr>
                      <p:cNvPr id="291" name="Google Shape;291;p14"/>
                      <p:cNvGrpSpPr/>
                      <p:nvPr/>
                    </p:nvGrpSpPr>
                    <p:grpSpPr>
                      <a:xfrm>
                        <a:off x="2630" y="1761"/>
                        <a:ext cx="75" cy="76"/>
                        <a:chOff x="2630" y="1761"/>
                        <a:chExt cx="75" cy="76"/>
                      </a:xfrm>
                    </p:grpSpPr>
                    <p:sp>
                      <p:nvSpPr>
                        <p:cNvPr id="292" name="Google Shape;292;p14"/>
                        <p:cNvSpPr/>
                        <p:nvPr/>
                      </p:nvSpPr>
                      <p:spPr>
                        <a:xfrm>
                          <a:off x="2630" y="1761"/>
                          <a:ext cx="75" cy="76"/>
                        </a:xfrm>
                        <a:prstGeom prst="ellipse">
                          <a:avLst/>
                        </a:prstGeom>
                        <a:solidFill>
                          <a:srgbClr val="C0C0C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93" name="Google Shape;293;p14"/>
                        <p:cNvSpPr/>
                        <p:nvPr/>
                      </p:nvSpPr>
                      <p:spPr>
                        <a:xfrm>
                          <a:off x="2639" y="1770"/>
                          <a:ext cx="56" cy="57"/>
                        </a:xfrm>
                        <a:prstGeom prst="ellipse">
                          <a:avLst/>
                        </a:prstGeom>
                        <a:solidFill>
                          <a:srgbClr val="C0C0C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294" name="Google Shape;294;p14"/>
                      <p:cNvGrpSpPr/>
                      <p:nvPr/>
                    </p:nvGrpSpPr>
                    <p:grpSpPr>
                      <a:xfrm>
                        <a:off x="2638" y="1769"/>
                        <a:ext cx="60" cy="61"/>
                        <a:chOff x="2638" y="1769"/>
                        <a:chExt cx="60" cy="61"/>
                      </a:xfrm>
                    </p:grpSpPr>
                    <p:sp>
                      <p:nvSpPr>
                        <p:cNvPr id="295" name="Google Shape;295;p14"/>
                        <p:cNvSpPr/>
                        <p:nvPr/>
                      </p:nvSpPr>
                      <p:spPr>
                        <a:xfrm>
                          <a:off x="2676" y="1771"/>
                          <a:ext cx="18" cy="21"/>
                        </a:xfrm>
                        <a:custGeom>
                          <a:rect b="b" l="l" r="r" t="t"/>
                          <a:pathLst>
                            <a:path extrusionOk="0" h="21" w="18">
                              <a:moveTo>
                                <a:pt x="8" y="0"/>
                              </a:moveTo>
                              <a:lnTo>
                                <a:pt x="0" y="17"/>
                              </a:lnTo>
                              <a:lnTo>
                                <a:pt x="3" y="20"/>
                              </a:lnTo>
                              <a:lnTo>
                                <a:pt x="17" y="10"/>
                              </a:lnTo>
                              <a:lnTo>
                                <a:pt x="14" y="6"/>
                              </a:lnTo>
                              <a:lnTo>
                                <a:pt x="12" y="3"/>
                              </a:lnTo>
                              <a:lnTo>
                                <a:pt x="8"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96" name="Google Shape;296;p14"/>
                        <p:cNvSpPr/>
                        <p:nvPr/>
                      </p:nvSpPr>
                      <p:spPr>
                        <a:xfrm>
                          <a:off x="2647" y="1769"/>
                          <a:ext cx="17" cy="20"/>
                        </a:xfrm>
                        <a:custGeom>
                          <a:rect b="b" l="l" r="r" t="t"/>
                          <a:pathLst>
                            <a:path extrusionOk="0" h="20" w="17">
                              <a:moveTo>
                                <a:pt x="12" y="0"/>
                              </a:moveTo>
                              <a:lnTo>
                                <a:pt x="16" y="17"/>
                              </a:lnTo>
                              <a:lnTo>
                                <a:pt x="12" y="19"/>
                              </a:lnTo>
                              <a:lnTo>
                                <a:pt x="0" y="7"/>
                              </a:lnTo>
                              <a:lnTo>
                                <a:pt x="3" y="5"/>
                              </a:lnTo>
                              <a:lnTo>
                                <a:pt x="5" y="2"/>
                              </a:lnTo>
                              <a:lnTo>
                                <a:pt x="12"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97" name="Google Shape;297;p14"/>
                        <p:cNvSpPr/>
                        <p:nvPr/>
                      </p:nvSpPr>
                      <p:spPr>
                        <a:xfrm>
                          <a:off x="2679" y="1803"/>
                          <a:ext cx="19" cy="17"/>
                        </a:xfrm>
                        <a:custGeom>
                          <a:rect b="b" l="l" r="r" t="t"/>
                          <a:pathLst>
                            <a:path extrusionOk="0" h="17" w="19">
                              <a:moveTo>
                                <a:pt x="2" y="0"/>
                              </a:moveTo>
                              <a:lnTo>
                                <a:pt x="18" y="3"/>
                              </a:lnTo>
                              <a:lnTo>
                                <a:pt x="17" y="8"/>
                              </a:lnTo>
                              <a:lnTo>
                                <a:pt x="16" y="12"/>
                              </a:lnTo>
                              <a:lnTo>
                                <a:pt x="14" y="16"/>
                              </a:lnTo>
                              <a:lnTo>
                                <a:pt x="0" y="6"/>
                              </a:lnTo>
                              <a:lnTo>
                                <a:pt x="2"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98" name="Google Shape;298;p14"/>
                        <p:cNvSpPr/>
                        <p:nvPr/>
                      </p:nvSpPr>
                      <p:spPr>
                        <a:xfrm>
                          <a:off x="2658" y="1812"/>
                          <a:ext cx="17" cy="18"/>
                        </a:xfrm>
                        <a:custGeom>
                          <a:rect b="b" l="l" r="r" t="t"/>
                          <a:pathLst>
                            <a:path extrusionOk="0" h="18" w="17">
                              <a:moveTo>
                                <a:pt x="13" y="1"/>
                              </a:moveTo>
                              <a:lnTo>
                                <a:pt x="16" y="17"/>
                              </a:lnTo>
                              <a:lnTo>
                                <a:pt x="10" y="17"/>
                              </a:lnTo>
                              <a:lnTo>
                                <a:pt x="5" y="16"/>
                              </a:lnTo>
                              <a:lnTo>
                                <a:pt x="0" y="15"/>
                              </a:lnTo>
                              <a:lnTo>
                                <a:pt x="9" y="0"/>
                              </a:lnTo>
                              <a:lnTo>
                                <a:pt x="13" y="1"/>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99" name="Google Shape;299;p14"/>
                        <p:cNvSpPr/>
                        <p:nvPr/>
                      </p:nvSpPr>
                      <p:spPr>
                        <a:xfrm>
                          <a:off x="2638" y="1800"/>
                          <a:ext cx="18" cy="17"/>
                        </a:xfrm>
                        <a:custGeom>
                          <a:rect b="b" l="l" r="r" t="t"/>
                          <a:pathLst>
                            <a:path extrusionOk="0" h="17" w="18">
                              <a:moveTo>
                                <a:pt x="17" y="8"/>
                              </a:moveTo>
                              <a:lnTo>
                                <a:pt x="2" y="16"/>
                              </a:lnTo>
                              <a:lnTo>
                                <a:pt x="1" y="11"/>
                              </a:lnTo>
                              <a:lnTo>
                                <a:pt x="0" y="6"/>
                              </a:lnTo>
                              <a:lnTo>
                                <a:pt x="0" y="0"/>
                              </a:lnTo>
                              <a:lnTo>
                                <a:pt x="16" y="1"/>
                              </a:lnTo>
                              <a:lnTo>
                                <a:pt x="17" y="8"/>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300" name="Google Shape;300;p14"/>
                    <p:cNvSpPr/>
                    <p:nvPr/>
                  </p:nvSpPr>
                  <p:spPr>
                    <a:xfrm>
                      <a:off x="2662" y="1794"/>
                      <a:ext cx="11" cy="11"/>
                    </a:xfrm>
                    <a:prstGeom prst="ellipse">
                      <a:avLst/>
                    </a:prstGeom>
                    <a:solidFill>
                      <a:srgbClr val="80808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grpSp>
              <p:nvGrpSpPr>
                <p:cNvPr id="301" name="Google Shape;301;p14"/>
                <p:cNvGrpSpPr/>
                <p:nvPr/>
              </p:nvGrpSpPr>
              <p:grpSpPr>
                <a:xfrm>
                  <a:off x="3935" y="1738"/>
                  <a:ext cx="135" cy="137"/>
                  <a:chOff x="3935" y="1738"/>
                  <a:chExt cx="135" cy="137"/>
                </a:xfrm>
              </p:grpSpPr>
              <p:sp>
                <p:nvSpPr>
                  <p:cNvPr id="302" name="Google Shape;302;p14"/>
                  <p:cNvSpPr/>
                  <p:nvPr/>
                </p:nvSpPr>
                <p:spPr>
                  <a:xfrm>
                    <a:off x="3935" y="1738"/>
                    <a:ext cx="135" cy="137"/>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303" name="Google Shape;303;p14"/>
                  <p:cNvGrpSpPr/>
                  <p:nvPr/>
                </p:nvGrpSpPr>
                <p:grpSpPr>
                  <a:xfrm>
                    <a:off x="3965" y="1768"/>
                    <a:ext cx="75" cy="76"/>
                    <a:chOff x="3965" y="1768"/>
                    <a:chExt cx="75" cy="76"/>
                  </a:xfrm>
                </p:grpSpPr>
                <p:grpSp>
                  <p:nvGrpSpPr>
                    <p:cNvPr id="304" name="Google Shape;304;p14"/>
                    <p:cNvGrpSpPr/>
                    <p:nvPr/>
                  </p:nvGrpSpPr>
                  <p:grpSpPr>
                    <a:xfrm>
                      <a:off x="3965" y="1768"/>
                      <a:ext cx="75" cy="76"/>
                      <a:chOff x="3965" y="1768"/>
                      <a:chExt cx="75" cy="76"/>
                    </a:xfrm>
                  </p:grpSpPr>
                  <p:sp>
                    <p:nvSpPr>
                      <p:cNvPr id="305" name="Google Shape;305;p14"/>
                      <p:cNvSpPr/>
                      <p:nvPr/>
                    </p:nvSpPr>
                    <p:spPr>
                      <a:xfrm>
                        <a:off x="3965" y="1768"/>
                        <a:ext cx="75" cy="76"/>
                      </a:xfrm>
                      <a:prstGeom prst="ellipse">
                        <a:avLst/>
                      </a:prstGeom>
                      <a:solidFill>
                        <a:srgbClr val="C0C0C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306" name="Google Shape;306;p14"/>
                      <p:cNvSpPr/>
                      <p:nvPr/>
                    </p:nvSpPr>
                    <p:spPr>
                      <a:xfrm>
                        <a:off x="3974" y="1777"/>
                        <a:ext cx="56" cy="57"/>
                      </a:xfrm>
                      <a:prstGeom prst="ellipse">
                        <a:avLst/>
                      </a:prstGeom>
                      <a:solidFill>
                        <a:srgbClr val="C0C0C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307" name="Google Shape;307;p14"/>
                    <p:cNvGrpSpPr/>
                    <p:nvPr/>
                  </p:nvGrpSpPr>
                  <p:grpSpPr>
                    <a:xfrm>
                      <a:off x="3973" y="1776"/>
                      <a:ext cx="65" cy="63"/>
                      <a:chOff x="3973" y="1776"/>
                      <a:chExt cx="65" cy="63"/>
                    </a:xfrm>
                  </p:grpSpPr>
                  <p:sp>
                    <p:nvSpPr>
                      <p:cNvPr id="308" name="Google Shape;308;p14"/>
                      <p:cNvSpPr/>
                      <p:nvPr/>
                    </p:nvSpPr>
                    <p:spPr>
                      <a:xfrm>
                        <a:off x="3997" y="1776"/>
                        <a:ext cx="18" cy="17"/>
                      </a:xfrm>
                      <a:custGeom>
                        <a:rect b="b" l="l" r="r" t="t"/>
                        <a:pathLst>
                          <a:path extrusionOk="0" h="17" w="18">
                            <a:moveTo>
                              <a:pt x="17" y="4"/>
                            </a:moveTo>
                            <a:lnTo>
                              <a:pt x="16" y="7"/>
                            </a:lnTo>
                            <a:lnTo>
                              <a:pt x="16" y="10"/>
                            </a:lnTo>
                            <a:lnTo>
                              <a:pt x="15" y="11"/>
                            </a:lnTo>
                            <a:lnTo>
                              <a:pt x="14" y="14"/>
                            </a:lnTo>
                            <a:lnTo>
                              <a:pt x="11" y="14"/>
                            </a:lnTo>
                            <a:lnTo>
                              <a:pt x="8" y="16"/>
                            </a:lnTo>
                            <a:lnTo>
                              <a:pt x="7" y="16"/>
                            </a:lnTo>
                            <a:lnTo>
                              <a:pt x="4" y="14"/>
                            </a:lnTo>
                            <a:lnTo>
                              <a:pt x="1" y="11"/>
                            </a:lnTo>
                            <a:lnTo>
                              <a:pt x="0" y="8"/>
                            </a:lnTo>
                            <a:lnTo>
                              <a:pt x="0" y="4"/>
                            </a:lnTo>
                            <a:lnTo>
                              <a:pt x="0" y="1"/>
                            </a:lnTo>
                            <a:lnTo>
                              <a:pt x="4" y="0"/>
                            </a:lnTo>
                            <a:lnTo>
                              <a:pt x="7" y="0"/>
                            </a:lnTo>
                            <a:lnTo>
                              <a:pt x="10" y="1"/>
                            </a:lnTo>
                            <a:lnTo>
                              <a:pt x="13" y="1"/>
                            </a:lnTo>
                            <a:lnTo>
                              <a:pt x="17" y="4"/>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309" name="Google Shape;309;p14"/>
                      <p:cNvSpPr/>
                      <p:nvPr/>
                    </p:nvSpPr>
                    <p:spPr>
                      <a:xfrm>
                        <a:off x="4021" y="1793"/>
                        <a:ext cx="17" cy="19"/>
                      </a:xfrm>
                      <a:custGeom>
                        <a:rect b="b" l="l" r="r" t="t"/>
                        <a:pathLst>
                          <a:path extrusionOk="0" h="19" w="17">
                            <a:moveTo>
                              <a:pt x="11" y="0"/>
                            </a:moveTo>
                            <a:lnTo>
                              <a:pt x="8" y="0"/>
                            </a:lnTo>
                            <a:lnTo>
                              <a:pt x="5" y="2"/>
                            </a:lnTo>
                            <a:lnTo>
                              <a:pt x="4" y="2"/>
                            </a:lnTo>
                            <a:lnTo>
                              <a:pt x="1" y="5"/>
                            </a:lnTo>
                            <a:lnTo>
                              <a:pt x="0" y="8"/>
                            </a:lnTo>
                            <a:lnTo>
                              <a:pt x="0" y="11"/>
                            </a:lnTo>
                            <a:lnTo>
                              <a:pt x="2" y="15"/>
                            </a:lnTo>
                            <a:lnTo>
                              <a:pt x="7" y="17"/>
                            </a:lnTo>
                            <a:lnTo>
                              <a:pt x="11" y="18"/>
                            </a:lnTo>
                            <a:lnTo>
                              <a:pt x="14" y="17"/>
                            </a:lnTo>
                            <a:lnTo>
                              <a:pt x="16" y="14"/>
                            </a:lnTo>
                            <a:lnTo>
                              <a:pt x="16" y="11"/>
                            </a:lnTo>
                            <a:lnTo>
                              <a:pt x="14" y="7"/>
                            </a:lnTo>
                            <a:lnTo>
                              <a:pt x="14" y="3"/>
                            </a:lnTo>
                            <a:lnTo>
                              <a:pt x="11"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310" name="Google Shape;310;p14"/>
                      <p:cNvSpPr/>
                      <p:nvPr/>
                    </p:nvSpPr>
                    <p:spPr>
                      <a:xfrm>
                        <a:off x="3973" y="1786"/>
                        <a:ext cx="17" cy="19"/>
                      </a:xfrm>
                      <a:custGeom>
                        <a:rect b="b" l="l" r="r" t="t"/>
                        <a:pathLst>
                          <a:path extrusionOk="0" h="19" w="17">
                            <a:moveTo>
                              <a:pt x="7" y="0"/>
                            </a:moveTo>
                            <a:lnTo>
                              <a:pt x="11" y="2"/>
                            </a:lnTo>
                            <a:lnTo>
                              <a:pt x="13" y="3"/>
                            </a:lnTo>
                            <a:lnTo>
                              <a:pt x="14" y="5"/>
                            </a:lnTo>
                            <a:lnTo>
                              <a:pt x="16" y="8"/>
                            </a:lnTo>
                            <a:lnTo>
                              <a:pt x="14" y="9"/>
                            </a:lnTo>
                            <a:lnTo>
                              <a:pt x="14" y="12"/>
                            </a:lnTo>
                            <a:lnTo>
                              <a:pt x="13" y="14"/>
                            </a:lnTo>
                            <a:lnTo>
                              <a:pt x="12" y="16"/>
                            </a:lnTo>
                            <a:lnTo>
                              <a:pt x="8" y="17"/>
                            </a:lnTo>
                            <a:lnTo>
                              <a:pt x="6" y="18"/>
                            </a:lnTo>
                            <a:lnTo>
                              <a:pt x="2" y="17"/>
                            </a:lnTo>
                            <a:lnTo>
                              <a:pt x="0" y="17"/>
                            </a:lnTo>
                            <a:lnTo>
                              <a:pt x="1" y="11"/>
                            </a:lnTo>
                            <a:lnTo>
                              <a:pt x="2" y="8"/>
                            </a:lnTo>
                            <a:lnTo>
                              <a:pt x="4" y="4"/>
                            </a:lnTo>
                            <a:lnTo>
                              <a:pt x="7"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311" name="Google Shape;311;p14"/>
                      <p:cNvSpPr/>
                      <p:nvPr/>
                    </p:nvSpPr>
                    <p:spPr>
                      <a:xfrm>
                        <a:off x="4008" y="1822"/>
                        <a:ext cx="18" cy="17"/>
                      </a:xfrm>
                      <a:custGeom>
                        <a:rect b="b" l="l" r="r" t="t"/>
                        <a:pathLst>
                          <a:path extrusionOk="0" h="17" w="18">
                            <a:moveTo>
                              <a:pt x="17" y="6"/>
                            </a:moveTo>
                            <a:lnTo>
                              <a:pt x="16" y="4"/>
                            </a:lnTo>
                            <a:lnTo>
                              <a:pt x="14" y="2"/>
                            </a:lnTo>
                            <a:lnTo>
                              <a:pt x="12" y="1"/>
                            </a:lnTo>
                            <a:lnTo>
                              <a:pt x="9" y="0"/>
                            </a:lnTo>
                            <a:lnTo>
                              <a:pt x="7" y="0"/>
                            </a:lnTo>
                            <a:lnTo>
                              <a:pt x="4" y="1"/>
                            </a:lnTo>
                            <a:lnTo>
                              <a:pt x="2" y="2"/>
                            </a:lnTo>
                            <a:lnTo>
                              <a:pt x="1" y="5"/>
                            </a:lnTo>
                            <a:lnTo>
                              <a:pt x="0" y="9"/>
                            </a:lnTo>
                            <a:lnTo>
                              <a:pt x="1" y="12"/>
                            </a:lnTo>
                            <a:lnTo>
                              <a:pt x="1" y="16"/>
                            </a:lnTo>
                            <a:lnTo>
                              <a:pt x="6" y="14"/>
                            </a:lnTo>
                            <a:lnTo>
                              <a:pt x="11" y="12"/>
                            </a:lnTo>
                            <a:lnTo>
                              <a:pt x="15" y="9"/>
                            </a:lnTo>
                            <a:lnTo>
                              <a:pt x="17" y="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312" name="Google Shape;312;p14"/>
                      <p:cNvSpPr/>
                      <p:nvPr/>
                    </p:nvSpPr>
                    <p:spPr>
                      <a:xfrm>
                        <a:off x="3977" y="1817"/>
                        <a:ext cx="17" cy="17"/>
                      </a:xfrm>
                      <a:custGeom>
                        <a:rect b="b" l="l" r="r" t="t"/>
                        <a:pathLst>
                          <a:path extrusionOk="0" h="17" w="17">
                            <a:moveTo>
                              <a:pt x="0" y="4"/>
                            </a:moveTo>
                            <a:lnTo>
                              <a:pt x="1" y="2"/>
                            </a:lnTo>
                            <a:lnTo>
                              <a:pt x="2" y="1"/>
                            </a:lnTo>
                            <a:lnTo>
                              <a:pt x="4" y="1"/>
                            </a:lnTo>
                            <a:lnTo>
                              <a:pt x="8" y="0"/>
                            </a:lnTo>
                            <a:lnTo>
                              <a:pt x="11" y="1"/>
                            </a:lnTo>
                            <a:lnTo>
                              <a:pt x="13" y="2"/>
                            </a:lnTo>
                            <a:lnTo>
                              <a:pt x="14" y="3"/>
                            </a:lnTo>
                            <a:lnTo>
                              <a:pt x="16" y="5"/>
                            </a:lnTo>
                            <a:lnTo>
                              <a:pt x="16" y="8"/>
                            </a:lnTo>
                            <a:lnTo>
                              <a:pt x="16" y="10"/>
                            </a:lnTo>
                            <a:lnTo>
                              <a:pt x="14" y="13"/>
                            </a:lnTo>
                            <a:lnTo>
                              <a:pt x="12" y="16"/>
                            </a:lnTo>
                            <a:lnTo>
                              <a:pt x="8" y="13"/>
                            </a:lnTo>
                            <a:lnTo>
                              <a:pt x="4" y="11"/>
                            </a:lnTo>
                            <a:lnTo>
                              <a:pt x="1" y="7"/>
                            </a:lnTo>
                            <a:lnTo>
                              <a:pt x="0" y="4"/>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313" name="Google Shape;313;p14"/>
                    <p:cNvSpPr/>
                    <p:nvPr/>
                  </p:nvSpPr>
                  <p:spPr>
                    <a:xfrm>
                      <a:off x="3997" y="1801"/>
                      <a:ext cx="11" cy="11"/>
                    </a:xfrm>
                    <a:prstGeom prst="ellipse">
                      <a:avLst/>
                    </a:prstGeom>
                    <a:solidFill>
                      <a:srgbClr val="80808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grpSp>
          <p:grpSp>
            <p:nvGrpSpPr>
              <p:cNvPr id="314" name="Google Shape;314;p14"/>
              <p:cNvGrpSpPr/>
              <p:nvPr/>
            </p:nvGrpSpPr>
            <p:grpSpPr>
              <a:xfrm>
                <a:off x="2637" y="1481"/>
                <a:ext cx="281" cy="223"/>
                <a:chOff x="2637" y="1481"/>
                <a:chExt cx="281" cy="223"/>
              </a:xfrm>
            </p:grpSpPr>
            <p:sp>
              <p:nvSpPr>
                <p:cNvPr id="315" name="Google Shape;315;p14"/>
                <p:cNvSpPr/>
                <p:nvPr/>
              </p:nvSpPr>
              <p:spPr>
                <a:xfrm>
                  <a:off x="2637" y="1481"/>
                  <a:ext cx="281" cy="223"/>
                </a:xfrm>
                <a:custGeom>
                  <a:rect b="b" l="l" r="r" t="t"/>
                  <a:pathLst>
                    <a:path extrusionOk="0" h="223" w="281">
                      <a:moveTo>
                        <a:pt x="159" y="0"/>
                      </a:moveTo>
                      <a:lnTo>
                        <a:pt x="159" y="20"/>
                      </a:lnTo>
                      <a:lnTo>
                        <a:pt x="280" y="20"/>
                      </a:lnTo>
                      <a:lnTo>
                        <a:pt x="280" y="222"/>
                      </a:lnTo>
                      <a:lnTo>
                        <a:pt x="0" y="222"/>
                      </a:lnTo>
                      <a:lnTo>
                        <a:pt x="0" y="20"/>
                      </a:lnTo>
                      <a:lnTo>
                        <a:pt x="117" y="20"/>
                      </a:lnTo>
                      <a:lnTo>
                        <a:pt x="117" y="0"/>
                      </a:lnTo>
                      <a:lnTo>
                        <a:pt x="159" y="0"/>
                      </a:lnTo>
                    </a:path>
                  </a:pathLst>
                </a:custGeom>
                <a:solidFill>
                  <a:srgbClr val="C0C0C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316" name="Google Shape;316;p14"/>
                <p:cNvSpPr/>
                <p:nvPr/>
              </p:nvSpPr>
              <p:spPr>
                <a:xfrm>
                  <a:off x="2637" y="1559"/>
                  <a:ext cx="281" cy="145"/>
                </a:xfrm>
                <a:custGeom>
                  <a:rect b="b" l="l" r="r" t="t"/>
                  <a:pathLst>
                    <a:path extrusionOk="0" h="145" w="281">
                      <a:moveTo>
                        <a:pt x="280" y="0"/>
                      </a:moveTo>
                      <a:lnTo>
                        <a:pt x="280" y="143"/>
                      </a:lnTo>
                      <a:lnTo>
                        <a:pt x="0" y="144"/>
                      </a:lnTo>
                      <a:lnTo>
                        <a:pt x="0" y="0"/>
                      </a:lnTo>
                      <a:lnTo>
                        <a:pt x="280" y="0"/>
                      </a:lnTo>
                    </a:path>
                  </a:pathLst>
                </a:custGeom>
                <a:solidFill>
                  <a:srgbClr val="60C000"/>
                </a:solidFill>
                <a:ln cap="rnd"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317" name="Google Shape;317;p14"/>
            <p:cNvSpPr/>
            <p:nvPr/>
          </p:nvSpPr>
          <p:spPr>
            <a:xfrm>
              <a:off x="2808" y="1860"/>
              <a:ext cx="660" cy="214"/>
            </a:xfrm>
            <a:prstGeom prst="rect">
              <a:avLst/>
            </a:prstGeom>
            <a:noFill/>
            <a:ln>
              <a:noFill/>
            </a:ln>
          </p:spPr>
          <p:txBody>
            <a:bodyPr anchorCtr="0" anchor="t" bIns="46025" lIns="92075" spcFirstLastPara="1" rIns="92075" wrap="square" tIns="46025">
              <a:spAutoFit/>
            </a:bodyPr>
            <a:lstStyle/>
            <a:p>
              <a:pPr indent="0" lvl="0" marL="0" marR="0" rtl="0" algn="ctr">
                <a:lnSpc>
                  <a:spcPct val="90000"/>
                </a:lnSpc>
                <a:spcBef>
                  <a:spcPts val="0"/>
                </a:spcBef>
                <a:spcAft>
                  <a:spcPts val="0"/>
                </a:spcAft>
                <a:buNone/>
              </a:pPr>
              <a:r>
                <a:rPr lang="en-US" sz="1800">
                  <a:solidFill>
                    <a:srgbClr val="E8E5EC"/>
                  </a:solidFill>
                  <a:latin typeface="Arial Narrow"/>
                  <a:ea typeface="Arial Narrow"/>
                  <a:cs typeface="Arial Narrow"/>
                  <a:sym typeface="Arial Narrow"/>
                </a:rPr>
                <a:t>Truck</a:t>
              </a:r>
              <a:endParaRPr/>
            </a:p>
          </p:txBody>
        </p:sp>
      </p:grpSp>
      <p:grpSp>
        <p:nvGrpSpPr>
          <p:cNvPr id="318" name="Google Shape;318;p14"/>
          <p:cNvGrpSpPr/>
          <p:nvPr/>
        </p:nvGrpSpPr>
        <p:grpSpPr>
          <a:xfrm>
            <a:off x="4210050" y="3489325"/>
            <a:ext cx="1447800" cy="1365250"/>
            <a:chOff x="2652" y="2198"/>
            <a:chExt cx="912" cy="860"/>
          </a:xfrm>
        </p:grpSpPr>
        <p:pic>
          <p:nvPicPr>
            <p:cNvPr id="319" name="Google Shape;319;p14"/>
            <p:cNvPicPr preferRelativeResize="0"/>
            <p:nvPr/>
          </p:nvPicPr>
          <p:blipFill rotWithShape="1">
            <a:blip r:embed="rId3">
              <a:alphaModFix/>
            </a:blip>
            <a:srcRect b="0" l="0" r="0" t="0"/>
            <a:stretch/>
          </p:blipFill>
          <p:spPr>
            <a:xfrm>
              <a:off x="2863" y="2198"/>
              <a:ext cx="458" cy="445"/>
            </a:xfrm>
            <a:prstGeom prst="rect">
              <a:avLst/>
            </a:prstGeom>
            <a:noFill/>
            <a:ln>
              <a:noFill/>
            </a:ln>
          </p:spPr>
        </p:pic>
        <p:sp>
          <p:nvSpPr>
            <p:cNvPr id="320" name="Google Shape;320;p14"/>
            <p:cNvSpPr/>
            <p:nvPr/>
          </p:nvSpPr>
          <p:spPr>
            <a:xfrm>
              <a:off x="2652" y="2688"/>
              <a:ext cx="912" cy="370"/>
            </a:xfrm>
            <a:prstGeom prst="rect">
              <a:avLst/>
            </a:prstGeom>
            <a:noFill/>
            <a:ln>
              <a:noFill/>
            </a:ln>
          </p:spPr>
          <p:txBody>
            <a:bodyPr anchorCtr="0" anchor="t" bIns="46025" lIns="92075" spcFirstLastPara="1" rIns="92075" wrap="square" tIns="46025">
              <a:spAutoFit/>
            </a:bodyPr>
            <a:lstStyle/>
            <a:p>
              <a:pPr indent="0" lvl="0" marL="0" marR="0" rtl="0" algn="ctr">
                <a:lnSpc>
                  <a:spcPct val="90000"/>
                </a:lnSpc>
                <a:spcBef>
                  <a:spcPts val="0"/>
                </a:spcBef>
                <a:spcAft>
                  <a:spcPts val="0"/>
                </a:spcAft>
                <a:buNone/>
              </a:pPr>
              <a:r>
                <a:rPr lang="en-US" sz="1800">
                  <a:solidFill>
                    <a:srgbClr val="E8E5EC"/>
                  </a:solidFill>
                  <a:latin typeface="Arial Narrow"/>
                  <a:ea typeface="Arial Narrow"/>
                  <a:cs typeface="Arial Narrow"/>
                  <a:sym typeface="Arial Narrow"/>
                </a:rPr>
                <a:t>Chemical Process</a:t>
              </a:r>
              <a:endParaRPr/>
            </a:p>
          </p:txBody>
        </p:sp>
      </p:grpSp>
      <p:grpSp>
        <p:nvGrpSpPr>
          <p:cNvPr id="321" name="Google Shape;321;p14"/>
          <p:cNvGrpSpPr/>
          <p:nvPr/>
        </p:nvGrpSpPr>
        <p:grpSpPr>
          <a:xfrm>
            <a:off x="3724275" y="4895850"/>
            <a:ext cx="4565650" cy="906463"/>
            <a:chOff x="2346" y="3084"/>
            <a:chExt cx="2876" cy="571"/>
          </a:xfrm>
        </p:grpSpPr>
        <p:grpSp>
          <p:nvGrpSpPr>
            <p:cNvPr id="322" name="Google Shape;322;p14"/>
            <p:cNvGrpSpPr/>
            <p:nvPr/>
          </p:nvGrpSpPr>
          <p:grpSpPr>
            <a:xfrm>
              <a:off x="2623" y="3154"/>
              <a:ext cx="704" cy="224"/>
              <a:chOff x="2623" y="3154"/>
              <a:chExt cx="704" cy="224"/>
            </a:xfrm>
          </p:grpSpPr>
          <p:grpSp>
            <p:nvGrpSpPr>
              <p:cNvPr id="323" name="Google Shape;323;p14"/>
              <p:cNvGrpSpPr/>
              <p:nvPr/>
            </p:nvGrpSpPr>
            <p:grpSpPr>
              <a:xfrm>
                <a:off x="2623" y="3154"/>
                <a:ext cx="460" cy="224"/>
                <a:chOff x="2623" y="3154"/>
                <a:chExt cx="460" cy="224"/>
              </a:xfrm>
            </p:grpSpPr>
            <p:sp>
              <p:nvSpPr>
                <p:cNvPr id="324" name="Google Shape;324;p14"/>
                <p:cNvSpPr/>
                <p:nvPr/>
              </p:nvSpPr>
              <p:spPr>
                <a:xfrm>
                  <a:off x="2623" y="3155"/>
                  <a:ext cx="460" cy="220"/>
                </a:xfrm>
                <a:prstGeom prst="rect">
                  <a:avLst/>
                </a:prstGeom>
                <a:noFill/>
                <a:ln cap="flat" cmpd="sng" w="12700">
                  <a:solidFill>
                    <a:srgbClr val="00CC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325" name="Google Shape;325;p14"/>
                <p:cNvCxnSpPr/>
                <p:nvPr/>
              </p:nvCxnSpPr>
              <p:spPr>
                <a:xfrm>
                  <a:off x="2848" y="3154"/>
                  <a:ext cx="0" cy="224"/>
                </a:xfrm>
                <a:prstGeom prst="straightConnector1">
                  <a:avLst/>
                </a:prstGeom>
                <a:noFill/>
                <a:ln cap="flat" cmpd="sng" w="12700">
                  <a:solidFill>
                    <a:srgbClr val="00CCFF"/>
                  </a:solidFill>
                  <a:prstDash val="solid"/>
                  <a:round/>
                  <a:headEnd len="sm" w="sm" type="none"/>
                  <a:tailEnd len="sm" w="sm" type="none"/>
                </a:ln>
              </p:spPr>
            </p:cxnSp>
          </p:grpSp>
          <p:cxnSp>
            <p:nvCxnSpPr>
              <p:cNvPr id="326" name="Google Shape;326;p14"/>
              <p:cNvCxnSpPr/>
              <p:nvPr/>
            </p:nvCxnSpPr>
            <p:spPr>
              <a:xfrm>
                <a:off x="2958" y="3265"/>
                <a:ext cx="369" cy="0"/>
              </a:xfrm>
              <a:prstGeom prst="straightConnector1">
                <a:avLst/>
              </a:prstGeom>
              <a:noFill/>
              <a:ln cap="flat" cmpd="sng" w="12700">
                <a:solidFill>
                  <a:srgbClr val="00CCFF"/>
                </a:solidFill>
                <a:prstDash val="solid"/>
                <a:round/>
                <a:headEnd len="sm" w="sm" type="none"/>
                <a:tailEnd len="med" w="med" type="stealth"/>
              </a:ln>
            </p:spPr>
          </p:cxnSp>
          <p:sp>
            <p:nvSpPr>
              <p:cNvPr id="327" name="Google Shape;327;p14"/>
              <p:cNvSpPr/>
              <p:nvPr/>
            </p:nvSpPr>
            <p:spPr>
              <a:xfrm>
                <a:off x="2945" y="3258"/>
                <a:ext cx="23" cy="17"/>
              </a:xfrm>
              <a:prstGeom prst="ellipse">
                <a:avLst/>
              </a:prstGeom>
              <a:solidFill>
                <a:schemeClr val="lt1"/>
              </a:solidFill>
              <a:ln cap="flat" cmpd="sng" w="25400">
                <a:solidFill>
                  <a:srgbClr val="00C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328" name="Google Shape;328;p14"/>
            <p:cNvGrpSpPr/>
            <p:nvPr/>
          </p:nvGrpSpPr>
          <p:grpSpPr>
            <a:xfrm>
              <a:off x="3331" y="3154"/>
              <a:ext cx="704" cy="224"/>
              <a:chOff x="3331" y="3154"/>
              <a:chExt cx="704" cy="224"/>
            </a:xfrm>
          </p:grpSpPr>
          <p:grpSp>
            <p:nvGrpSpPr>
              <p:cNvPr id="329" name="Google Shape;329;p14"/>
              <p:cNvGrpSpPr/>
              <p:nvPr/>
            </p:nvGrpSpPr>
            <p:grpSpPr>
              <a:xfrm>
                <a:off x="3331" y="3154"/>
                <a:ext cx="460" cy="224"/>
                <a:chOff x="3331" y="3154"/>
                <a:chExt cx="460" cy="224"/>
              </a:xfrm>
            </p:grpSpPr>
            <p:sp>
              <p:nvSpPr>
                <p:cNvPr id="330" name="Google Shape;330;p14"/>
                <p:cNvSpPr/>
                <p:nvPr/>
              </p:nvSpPr>
              <p:spPr>
                <a:xfrm>
                  <a:off x="3331" y="3155"/>
                  <a:ext cx="460" cy="220"/>
                </a:xfrm>
                <a:prstGeom prst="rect">
                  <a:avLst/>
                </a:prstGeom>
                <a:noFill/>
                <a:ln cap="flat" cmpd="sng" w="12700">
                  <a:solidFill>
                    <a:srgbClr val="00CC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331" name="Google Shape;331;p14"/>
                <p:cNvCxnSpPr/>
                <p:nvPr/>
              </p:nvCxnSpPr>
              <p:spPr>
                <a:xfrm>
                  <a:off x="3556" y="3154"/>
                  <a:ext cx="0" cy="224"/>
                </a:xfrm>
                <a:prstGeom prst="straightConnector1">
                  <a:avLst/>
                </a:prstGeom>
                <a:noFill/>
                <a:ln cap="flat" cmpd="sng" w="12700">
                  <a:solidFill>
                    <a:srgbClr val="00CCFF"/>
                  </a:solidFill>
                  <a:prstDash val="solid"/>
                  <a:round/>
                  <a:headEnd len="sm" w="sm" type="none"/>
                  <a:tailEnd len="sm" w="sm" type="none"/>
                </a:ln>
              </p:spPr>
            </p:cxnSp>
          </p:grpSp>
          <p:cxnSp>
            <p:nvCxnSpPr>
              <p:cNvPr id="332" name="Google Shape;332;p14"/>
              <p:cNvCxnSpPr/>
              <p:nvPr/>
            </p:nvCxnSpPr>
            <p:spPr>
              <a:xfrm>
                <a:off x="3666" y="3265"/>
                <a:ext cx="369" cy="0"/>
              </a:xfrm>
              <a:prstGeom prst="straightConnector1">
                <a:avLst/>
              </a:prstGeom>
              <a:noFill/>
              <a:ln cap="flat" cmpd="sng" w="12700">
                <a:solidFill>
                  <a:srgbClr val="00CCFF"/>
                </a:solidFill>
                <a:prstDash val="solid"/>
                <a:round/>
                <a:headEnd len="sm" w="sm" type="none"/>
                <a:tailEnd len="med" w="med" type="stealth"/>
              </a:ln>
            </p:spPr>
          </p:cxnSp>
          <p:sp>
            <p:nvSpPr>
              <p:cNvPr id="333" name="Google Shape;333;p14"/>
              <p:cNvSpPr/>
              <p:nvPr/>
            </p:nvSpPr>
            <p:spPr>
              <a:xfrm>
                <a:off x="3653" y="3258"/>
                <a:ext cx="23" cy="17"/>
              </a:xfrm>
              <a:prstGeom prst="ellipse">
                <a:avLst/>
              </a:prstGeom>
              <a:solidFill>
                <a:schemeClr val="lt1"/>
              </a:solidFill>
              <a:ln cap="flat" cmpd="sng" w="25400">
                <a:solidFill>
                  <a:srgbClr val="00C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334" name="Google Shape;334;p14"/>
            <p:cNvGrpSpPr/>
            <p:nvPr/>
          </p:nvGrpSpPr>
          <p:grpSpPr>
            <a:xfrm>
              <a:off x="4042" y="3154"/>
              <a:ext cx="704" cy="224"/>
              <a:chOff x="4042" y="3154"/>
              <a:chExt cx="704" cy="224"/>
            </a:xfrm>
          </p:grpSpPr>
          <p:grpSp>
            <p:nvGrpSpPr>
              <p:cNvPr id="335" name="Google Shape;335;p14"/>
              <p:cNvGrpSpPr/>
              <p:nvPr/>
            </p:nvGrpSpPr>
            <p:grpSpPr>
              <a:xfrm>
                <a:off x="4042" y="3154"/>
                <a:ext cx="460" cy="224"/>
                <a:chOff x="4042" y="3154"/>
                <a:chExt cx="460" cy="224"/>
              </a:xfrm>
            </p:grpSpPr>
            <p:sp>
              <p:nvSpPr>
                <p:cNvPr id="336" name="Google Shape;336;p14"/>
                <p:cNvSpPr/>
                <p:nvPr/>
              </p:nvSpPr>
              <p:spPr>
                <a:xfrm>
                  <a:off x="4042" y="3155"/>
                  <a:ext cx="460" cy="220"/>
                </a:xfrm>
                <a:prstGeom prst="rect">
                  <a:avLst/>
                </a:prstGeom>
                <a:noFill/>
                <a:ln cap="flat" cmpd="sng" w="12700">
                  <a:solidFill>
                    <a:srgbClr val="00CC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337" name="Google Shape;337;p14"/>
                <p:cNvCxnSpPr/>
                <p:nvPr/>
              </p:nvCxnSpPr>
              <p:spPr>
                <a:xfrm>
                  <a:off x="4267" y="3154"/>
                  <a:ext cx="0" cy="224"/>
                </a:xfrm>
                <a:prstGeom prst="straightConnector1">
                  <a:avLst/>
                </a:prstGeom>
                <a:noFill/>
                <a:ln cap="flat" cmpd="sng" w="12700">
                  <a:solidFill>
                    <a:srgbClr val="00CCFF"/>
                  </a:solidFill>
                  <a:prstDash val="solid"/>
                  <a:round/>
                  <a:headEnd len="sm" w="sm" type="none"/>
                  <a:tailEnd len="sm" w="sm" type="none"/>
                </a:ln>
              </p:spPr>
            </p:cxnSp>
          </p:grpSp>
          <p:cxnSp>
            <p:nvCxnSpPr>
              <p:cNvPr id="338" name="Google Shape;338;p14"/>
              <p:cNvCxnSpPr/>
              <p:nvPr/>
            </p:nvCxnSpPr>
            <p:spPr>
              <a:xfrm>
                <a:off x="4377" y="3265"/>
                <a:ext cx="369" cy="0"/>
              </a:xfrm>
              <a:prstGeom prst="straightConnector1">
                <a:avLst/>
              </a:prstGeom>
              <a:noFill/>
              <a:ln cap="flat" cmpd="sng" w="12700">
                <a:solidFill>
                  <a:srgbClr val="00CCFF"/>
                </a:solidFill>
                <a:prstDash val="solid"/>
                <a:round/>
                <a:headEnd len="sm" w="sm" type="none"/>
                <a:tailEnd len="med" w="med" type="stealth"/>
              </a:ln>
            </p:spPr>
          </p:cxnSp>
          <p:sp>
            <p:nvSpPr>
              <p:cNvPr id="339" name="Google Shape;339;p14"/>
              <p:cNvSpPr/>
              <p:nvPr/>
            </p:nvSpPr>
            <p:spPr>
              <a:xfrm>
                <a:off x="4364" y="3258"/>
                <a:ext cx="23" cy="17"/>
              </a:xfrm>
              <a:prstGeom prst="ellipse">
                <a:avLst/>
              </a:prstGeom>
              <a:solidFill>
                <a:schemeClr val="lt1"/>
              </a:solidFill>
              <a:ln cap="flat" cmpd="sng" w="25400">
                <a:solidFill>
                  <a:srgbClr val="00C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340" name="Google Shape;340;p14"/>
            <p:cNvGrpSpPr/>
            <p:nvPr/>
          </p:nvGrpSpPr>
          <p:grpSpPr>
            <a:xfrm>
              <a:off x="4762" y="3154"/>
              <a:ext cx="460" cy="224"/>
              <a:chOff x="4762" y="3154"/>
              <a:chExt cx="460" cy="224"/>
            </a:xfrm>
          </p:grpSpPr>
          <p:sp>
            <p:nvSpPr>
              <p:cNvPr id="341" name="Google Shape;341;p14"/>
              <p:cNvSpPr/>
              <p:nvPr/>
            </p:nvSpPr>
            <p:spPr>
              <a:xfrm>
                <a:off x="4762" y="3155"/>
                <a:ext cx="460" cy="220"/>
              </a:xfrm>
              <a:prstGeom prst="rect">
                <a:avLst/>
              </a:prstGeom>
              <a:noFill/>
              <a:ln cap="flat" cmpd="sng" w="12700">
                <a:solidFill>
                  <a:srgbClr val="00CC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342" name="Google Shape;342;p14"/>
              <p:cNvCxnSpPr/>
              <p:nvPr/>
            </p:nvCxnSpPr>
            <p:spPr>
              <a:xfrm>
                <a:off x="4987" y="3154"/>
                <a:ext cx="0" cy="224"/>
              </a:xfrm>
              <a:prstGeom prst="straightConnector1">
                <a:avLst/>
              </a:prstGeom>
              <a:noFill/>
              <a:ln cap="flat" cmpd="sng" w="12700">
                <a:solidFill>
                  <a:srgbClr val="00CCFF"/>
                </a:solidFill>
                <a:prstDash val="solid"/>
                <a:round/>
                <a:headEnd len="sm" w="sm" type="none"/>
                <a:tailEnd len="sm" w="sm" type="none"/>
              </a:ln>
            </p:spPr>
          </p:cxnSp>
        </p:grpSp>
        <p:sp>
          <p:nvSpPr>
            <p:cNvPr id="343" name="Google Shape;343;p14"/>
            <p:cNvSpPr/>
            <p:nvPr/>
          </p:nvSpPr>
          <p:spPr>
            <a:xfrm>
              <a:off x="2889" y="3435"/>
              <a:ext cx="912" cy="220"/>
            </a:xfrm>
            <a:prstGeom prst="rect">
              <a:avLst/>
            </a:prstGeom>
            <a:noFill/>
            <a:ln cap="flat" cmpd="sng" w="9525">
              <a:solidFill>
                <a:srgbClr val="00CCFF"/>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ctr">
                <a:lnSpc>
                  <a:spcPct val="90000"/>
                </a:lnSpc>
                <a:spcBef>
                  <a:spcPts val="0"/>
                </a:spcBef>
                <a:spcAft>
                  <a:spcPts val="0"/>
                </a:spcAft>
                <a:buNone/>
              </a:pPr>
              <a:r>
                <a:rPr lang="en-US" sz="1800">
                  <a:solidFill>
                    <a:srgbClr val="E8E5EC"/>
                  </a:solidFill>
                  <a:latin typeface="Arial Narrow"/>
                  <a:ea typeface="Arial Narrow"/>
                  <a:cs typeface="Arial Narrow"/>
                  <a:sym typeface="Arial Narrow"/>
                </a:rPr>
                <a:t>Linked List</a:t>
              </a:r>
              <a:endParaRPr/>
            </a:p>
          </p:txBody>
        </p:sp>
        <p:cxnSp>
          <p:nvCxnSpPr>
            <p:cNvPr id="344" name="Google Shape;344;p14"/>
            <p:cNvCxnSpPr/>
            <p:nvPr/>
          </p:nvCxnSpPr>
          <p:spPr>
            <a:xfrm>
              <a:off x="2346" y="3084"/>
              <a:ext cx="270" cy="189"/>
            </a:xfrm>
            <a:prstGeom prst="straightConnector1">
              <a:avLst/>
            </a:prstGeom>
            <a:noFill/>
            <a:ln cap="flat" cmpd="sng" w="12700">
              <a:solidFill>
                <a:srgbClr val="00CCFF"/>
              </a:solidFill>
              <a:prstDash val="solid"/>
              <a:round/>
              <a:headEnd len="sm" w="sm" type="none"/>
              <a:tailEnd len="med" w="med" type="stealth"/>
            </a:ln>
          </p:spPr>
        </p:cxn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Example</a:t>
            </a:r>
            <a:endParaRPr/>
          </a:p>
        </p:txBody>
      </p:sp>
      <p:sp>
        <p:nvSpPr>
          <p:cNvPr id="351" name="Google Shape;351;p15"/>
          <p:cNvSpPr txBox="1"/>
          <p:nvPr>
            <p:ph idx="1" type="body"/>
          </p:nvPr>
        </p:nvSpPr>
        <p:spPr>
          <a:xfrm>
            <a:off x="374650" y="1217613"/>
            <a:ext cx="8388350" cy="5411787"/>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Font typeface="Noto Sans Symbols"/>
              <a:buNone/>
            </a:pPr>
            <a:r>
              <a:rPr lang="en-US"/>
              <a:t>Real-world objects have </a:t>
            </a:r>
            <a:r>
              <a:rPr b="1" i="1" lang="en-US">
                <a:solidFill>
                  <a:srgbClr val="FF0000"/>
                </a:solidFill>
              </a:rPr>
              <a:t>attributes</a:t>
            </a:r>
            <a:r>
              <a:rPr lang="en-US"/>
              <a:t> and </a:t>
            </a:r>
            <a:r>
              <a:rPr b="1" i="1" lang="en-US">
                <a:solidFill>
                  <a:srgbClr val="FF0000"/>
                </a:solidFill>
              </a:rPr>
              <a:t>behaviors</a:t>
            </a:r>
            <a:r>
              <a:rPr b="1" i="1" lang="en-US"/>
              <a:t>.</a:t>
            </a:r>
            <a:endParaRPr b="1"/>
          </a:p>
          <a:p>
            <a:pPr indent="-411480" lvl="0" marL="548640" rtl="0" algn="l">
              <a:lnSpc>
                <a:spcPct val="90000"/>
              </a:lnSpc>
              <a:spcBef>
                <a:spcPts val="560"/>
              </a:spcBef>
              <a:spcAft>
                <a:spcPts val="0"/>
              </a:spcAft>
              <a:buSzPts val="1820"/>
              <a:buFont typeface="Noto Sans Symbols"/>
              <a:buNone/>
            </a:pPr>
            <a:r>
              <a:rPr lang="en-US"/>
              <a:t>	</a:t>
            </a:r>
            <a:endParaRPr/>
          </a:p>
          <a:p>
            <a:pPr indent="-411480" lvl="0" marL="548640" rtl="0" algn="l">
              <a:spcBef>
                <a:spcPts val="560"/>
              </a:spcBef>
              <a:spcAft>
                <a:spcPts val="0"/>
              </a:spcAft>
              <a:buSzPts val="1820"/>
              <a:buFont typeface="Noto Sans Symbols"/>
              <a:buNone/>
            </a:pPr>
            <a:r>
              <a:rPr lang="en-US"/>
              <a:t>	Examples:</a:t>
            </a:r>
            <a:endParaRPr/>
          </a:p>
          <a:p>
            <a:pPr indent="-411480" lvl="0" marL="548640" rtl="0" algn="l">
              <a:spcBef>
                <a:spcPts val="560"/>
              </a:spcBef>
              <a:spcAft>
                <a:spcPts val="0"/>
              </a:spcAft>
              <a:buSzPts val="1820"/>
              <a:buChar char="▣"/>
            </a:pPr>
            <a:r>
              <a:rPr lang="en-US"/>
              <a:t>Dog</a:t>
            </a:r>
            <a:endParaRPr/>
          </a:p>
          <a:p>
            <a:pPr indent="-283464" lvl="1" marL="868680" rtl="0" algn="l">
              <a:spcBef>
                <a:spcPts val="480"/>
              </a:spcBef>
              <a:spcAft>
                <a:spcPts val="0"/>
              </a:spcAft>
              <a:buSzPts val="1920"/>
              <a:buChar char="◼"/>
            </a:pPr>
            <a:r>
              <a:rPr lang="en-US"/>
              <a:t>Attributes:  breed, color, hungry, tired, etc.</a:t>
            </a:r>
            <a:endParaRPr/>
          </a:p>
          <a:p>
            <a:pPr indent="-283464" lvl="1" marL="868680" rtl="0" algn="l">
              <a:spcBef>
                <a:spcPts val="480"/>
              </a:spcBef>
              <a:spcAft>
                <a:spcPts val="0"/>
              </a:spcAft>
              <a:buSzPts val="1920"/>
              <a:buChar char="◼"/>
            </a:pPr>
            <a:r>
              <a:rPr lang="en-US"/>
              <a:t>Behaviors:  eating, sleeping, etc.</a:t>
            </a:r>
            <a:endParaRPr/>
          </a:p>
          <a:p>
            <a:pPr indent="-411480" lvl="0" marL="548640" rtl="0" algn="l">
              <a:spcBef>
                <a:spcPts val="560"/>
              </a:spcBef>
              <a:spcAft>
                <a:spcPts val="0"/>
              </a:spcAft>
              <a:buSzPts val="1820"/>
              <a:buChar char="▣"/>
            </a:pPr>
            <a:r>
              <a:rPr lang="en-US"/>
              <a:t>Bank Account</a:t>
            </a:r>
            <a:endParaRPr/>
          </a:p>
          <a:p>
            <a:pPr indent="-283464" lvl="1" marL="868680" rtl="0" algn="l">
              <a:spcBef>
                <a:spcPts val="480"/>
              </a:spcBef>
              <a:spcAft>
                <a:spcPts val="0"/>
              </a:spcAft>
              <a:buSzPts val="1920"/>
              <a:buChar char="◼"/>
            </a:pPr>
            <a:r>
              <a:rPr lang="en-US"/>
              <a:t>Attributes:  account number, owner, balance</a:t>
            </a:r>
            <a:endParaRPr/>
          </a:p>
          <a:p>
            <a:pPr indent="-283464" lvl="1" marL="868680" rtl="0" algn="l">
              <a:spcBef>
                <a:spcPts val="480"/>
              </a:spcBef>
              <a:spcAft>
                <a:spcPts val="0"/>
              </a:spcAft>
              <a:buSzPts val="1920"/>
              <a:buChar char="◼"/>
            </a:pPr>
            <a:r>
              <a:rPr lang="en-US"/>
              <a:t>Behaviors:  withdraw, deposit</a:t>
            </a:r>
            <a:endParaRPr/>
          </a:p>
          <a:p>
            <a:pPr indent="-411480" lvl="0" marL="548640" rtl="0" algn="l">
              <a:spcBef>
                <a:spcPts val="560"/>
              </a:spcBef>
              <a:spcAft>
                <a:spcPts val="0"/>
              </a:spcAft>
              <a:buSzPts val="1820"/>
              <a:buFont typeface="Noto Sans Symbols"/>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Software Objects</a:t>
            </a:r>
            <a:endParaRPr/>
          </a:p>
        </p:txBody>
      </p:sp>
      <p:sp>
        <p:nvSpPr>
          <p:cNvPr id="359" name="Google Shape;359;p16"/>
          <p:cNvSpPr txBox="1"/>
          <p:nvPr>
            <p:ph idx="1" type="body"/>
          </p:nvPr>
        </p:nvSpPr>
        <p:spPr>
          <a:xfrm>
            <a:off x="381000" y="1066800"/>
            <a:ext cx="8382000" cy="5334000"/>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Font typeface="Noto Sans Symbols"/>
              <a:buNone/>
            </a:pPr>
            <a:r>
              <a:rPr lang="en-US"/>
              <a:t>Writing software often involves creating a computational model  of real-world objects and processes.</a:t>
            </a:r>
            <a:endParaRPr/>
          </a:p>
          <a:p>
            <a:pPr indent="-411480" lvl="0" marL="548640" rtl="0" algn="l">
              <a:spcBef>
                <a:spcPts val="560"/>
              </a:spcBef>
              <a:spcAft>
                <a:spcPts val="0"/>
              </a:spcAft>
              <a:buSzPts val="1820"/>
              <a:buFont typeface="Noto Sans Symbols"/>
              <a:buNone/>
            </a:pPr>
            <a:r>
              <a:t/>
            </a:r>
            <a:endParaRPr/>
          </a:p>
          <a:p>
            <a:pPr indent="-411480" lvl="0" marL="548640" rtl="0" algn="l">
              <a:spcBef>
                <a:spcPts val="560"/>
              </a:spcBef>
              <a:spcAft>
                <a:spcPts val="0"/>
              </a:spcAft>
              <a:buSzPts val="1820"/>
              <a:buChar char="▣"/>
            </a:pPr>
            <a:r>
              <a:rPr lang="en-US"/>
              <a:t>Object-oriented programming is a methodology that gives programmers tools to make this modeling process easier.</a:t>
            </a:r>
            <a:endParaRPr/>
          </a:p>
          <a:p>
            <a:pPr indent="-411480" lvl="0" marL="548640" rtl="0" algn="l">
              <a:spcBef>
                <a:spcPts val="560"/>
              </a:spcBef>
              <a:spcAft>
                <a:spcPts val="0"/>
              </a:spcAft>
              <a:buSzPts val="1820"/>
              <a:buChar char="▣"/>
            </a:pPr>
            <a:r>
              <a:rPr lang="en-US"/>
              <a:t>Software objects, like real-world objects, have attributes and behaviors.</a:t>
            </a:r>
            <a:endParaRPr/>
          </a:p>
          <a:p>
            <a:pPr indent="-411480" lvl="0" marL="548640" rtl="0" algn="l">
              <a:spcBef>
                <a:spcPts val="560"/>
              </a:spcBef>
              <a:spcAft>
                <a:spcPts val="0"/>
              </a:spcAft>
              <a:buSzPts val="1820"/>
              <a:buChar char="▣"/>
            </a:pPr>
            <a:r>
              <a:rPr lang="en-US"/>
              <a:t>Your best bet is to think in terms as close as possible to the real world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7"/>
          <p:cNvSpPr txBox="1"/>
          <p:nvPr>
            <p:ph type="title"/>
          </p:nvPr>
        </p:nvSpPr>
        <p:spPr>
          <a:xfrm>
            <a:off x="0" y="0"/>
            <a:ext cx="9144000"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A More Formal Definition	</a:t>
            </a:r>
            <a:endParaRPr/>
          </a:p>
        </p:txBody>
      </p:sp>
      <p:sp>
        <p:nvSpPr>
          <p:cNvPr id="366" name="Google Shape;366;p17"/>
          <p:cNvSpPr txBox="1"/>
          <p:nvPr>
            <p:ph idx="1" type="body"/>
          </p:nvPr>
        </p:nvSpPr>
        <p:spPr>
          <a:xfrm>
            <a:off x="214313" y="714375"/>
            <a:ext cx="5048250" cy="5043488"/>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lang="en-US"/>
              <a:t>An object is an entity with a well-defined boundary and </a:t>
            </a:r>
            <a:r>
              <a:rPr i="1" lang="en-US" u="sng">
                <a:solidFill>
                  <a:srgbClr val="00CCFF"/>
                </a:solidFill>
              </a:rPr>
              <a:t>identity</a:t>
            </a:r>
            <a:r>
              <a:rPr lang="en-US"/>
              <a:t> that encapsulates </a:t>
            </a:r>
            <a:r>
              <a:rPr i="1" lang="en-US" u="sng">
                <a:solidFill>
                  <a:srgbClr val="00CCFF"/>
                </a:solidFill>
              </a:rPr>
              <a:t>state</a:t>
            </a:r>
            <a:r>
              <a:rPr lang="en-US"/>
              <a:t> and </a:t>
            </a:r>
            <a:r>
              <a:rPr i="1" lang="en-US" u="sng">
                <a:solidFill>
                  <a:srgbClr val="00CCFF"/>
                </a:solidFill>
              </a:rPr>
              <a:t>behavior.</a:t>
            </a:r>
            <a:endParaRPr>
              <a:solidFill>
                <a:srgbClr val="00CCFF"/>
              </a:solidFill>
            </a:endParaRPr>
          </a:p>
          <a:p>
            <a:pPr indent="-283464" lvl="1" marL="868680" rtl="0" algn="l">
              <a:spcBef>
                <a:spcPts val="480"/>
              </a:spcBef>
              <a:spcAft>
                <a:spcPts val="0"/>
              </a:spcAft>
              <a:buSzPts val="1920"/>
              <a:buChar char="◼"/>
            </a:pPr>
            <a:r>
              <a:rPr lang="en-US">
                <a:solidFill>
                  <a:srgbClr val="C00000"/>
                </a:solidFill>
              </a:rPr>
              <a:t>State</a:t>
            </a:r>
            <a:r>
              <a:rPr lang="en-US"/>
              <a:t> is represented by attributes and relationships.</a:t>
            </a:r>
            <a:endParaRPr/>
          </a:p>
          <a:p>
            <a:pPr indent="-283464" lvl="1" marL="868680" rtl="0" algn="l">
              <a:spcBef>
                <a:spcPts val="480"/>
              </a:spcBef>
              <a:spcAft>
                <a:spcPts val="0"/>
              </a:spcAft>
              <a:buSzPts val="1920"/>
              <a:buChar char="◼"/>
            </a:pPr>
            <a:r>
              <a:rPr lang="en-US">
                <a:solidFill>
                  <a:srgbClr val="C00000"/>
                </a:solidFill>
              </a:rPr>
              <a:t>Behavior</a:t>
            </a:r>
            <a:r>
              <a:rPr lang="en-US"/>
              <a:t> is represented by operations, methods, and state machines.</a:t>
            </a:r>
            <a:endParaRPr/>
          </a:p>
        </p:txBody>
      </p:sp>
      <p:sp>
        <p:nvSpPr>
          <p:cNvPr id="367" name="Google Shape;367;p17"/>
          <p:cNvSpPr txBox="1"/>
          <p:nvPr/>
        </p:nvSpPr>
        <p:spPr>
          <a:xfrm>
            <a:off x="6858000" y="4981575"/>
            <a:ext cx="741363" cy="35560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600">
                <a:solidFill>
                  <a:srgbClr val="E8E5EC"/>
                </a:solidFill>
                <a:latin typeface="Arial Narrow"/>
                <a:ea typeface="Arial Narrow"/>
                <a:cs typeface="Arial Narrow"/>
                <a:sym typeface="Arial Narrow"/>
              </a:rPr>
              <a:t>Object</a:t>
            </a:r>
            <a:endParaRPr/>
          </a:p>
        </p:txBody>
      </p:sp>
      <p:pic>
        <p:nvPicPr>
          <p:cNvPr descr="PrinciplesOT_BasicDoughnut" id="368" name="Google Shape;368;p17"/>
          <p:cNvPicPr preferRelativeResize="0"/>
          <p:nvPr/>
        </p:nvPicPr>
        <p:blipFill rotWithShape="1">
          <a:blip r:embed="rId3">
            <a:alphaModFix/>
          </a:blip>
          <a:srcRect b="0" l="0" r="0" t="0"/>
          <a:stretch/>
        </p:blipFill>
        <p:spPr>
          <a:xfrm>
            <a:off x="5334000" y="1447800"/>
            <a:ext cx="3657600" cy="3579813"/>
          </a:xfrm>
          <a:prstGeom prst="rect">
            <a:avLst/>
          </a:prstGeom>
          <a:noFill/>
          <a:ln>
            <a:noFill/>
          </a:ln>
        </p:spPr>
      </p:pic>
      <p:cxnSp>
        <p:nvCxnSpPr>
          <p:cNvPr id="369" name="Google Shape;369;p17"/>
          <p:cNvCxnSpPr/>
          <p:nvPr/>
        </p:nvCxnSpPr>
        <p:spPr>
          <a:xfrm flipH="1" rot="10800000">
            <a:off x="5791200" y="3886200"/>
            <a:ext cx="457200" cy="1371600"/>
          </a:xfrm>
          <a:prstGeom prst="straightConnector1">
            <a:avLst/>
          </a:prstGeom>
          <a:noFill/>
          <a:ln cap="flat" cmpd="sng" w="25400">
            <a:solidFill>
              <a:schemeClr val="hlink"/>
            </a:solidFill>
            <a:prstDash val="solid"/>
            <a:round/>
            <a:headEnd len="med" w="med" type="none"/>
            <a:tailEnd len="med" w="med" type="triangle"/>
          </a:ln>
        </p:spPr>
      </p:cxnSp>
      <p:sp>
        <p:nvSpPr>
          <p:cNvPr id="370" name="Google Shape;370;p17"/>
          <p:cNvSpPr txBox="1"/>
          <p:nvPr/>
        </p:nvSpPr>
        <p:spPr>
          <a:xfrm>
            <a:off x="5378450" y="5386388"/>
            <a:ext cx="1104900" cy="35560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600">
                <a:solidFill>
                  <a:srgbClr val="E8E5EC"/>
                </a:solidFill>
                <a:latin typeface="Arial Narrow"/>
                <a:ea typeface="Arial Narrow"/>
                <a:cs typeface="Arial Narrow"/>
                <a:sym typeface="Arial Narrow"/>
              </a:rPr>
              <a:t>Operations</a:t>
            </a:r>
            <a:endParaRPr/>
          </a:p>
        </p:txBody>
      </p:sp>
      <p:cxnSp>
        <p:nvCxnSpPr>
          <p:cNvPr id="371" name="Google Shape;371;p17"/>
          <p:cNvCxnSpPr/>
          <p:nvPr/>
        </p:nvCxnSpPr>
        <p:spPr>
          <a:xfrm>
            <a:off x="6400800" y="1219200"/>
            <a:ext cx="762000" cy="1676400"/>
          </a:xfrm>
          <a:prstGeom prst="straightConnector1">
            <a:avLst/>
          </a:prstGeom>
          <a:noFill/>
          <a:ln cap="flat" cmpd="sng" w="25400">
            <a:solidFill>
              <a:schemeClr val="hlink"/>
            </a:solidFill>
            <a:prstDash val="solid"/>
            <a:round/>
            <a:headEnd len="med" w="med" type="none"/>
            <a:tailEnd len="med" w="med" type="triangle"/>
          </a:ln>
        </p:spPr>
      </p:cxnSp>
      <p:sp>
        <p:nvSpPr>
          <p:cNvPr id="372" name="Google Shape;372;p17"/>
          <p:cNvSpPr txBox="1"/>
          <p:nvPr/>
        </p:nvSpPr>
        <p:spPr>
          <a:xfrm>
            <a:off x="5867400" y="762000"/>
            <a:ext cx="1011238" cy="35560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600">
                <a:solidFill>
                  <a:srgbClr val="E8E5EC"/>
                </a:solidFill>
                <a:latin typeface="Arial Narrow"/>
                <a:ea typeface="Arial Narrow"/>
                <a:cs typeface="Arial Narrow"/>
                <a:sym typeface="Arial Narrow"/>
              </a:rPr>
              <a:t>Attributes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descr="PrinciplesOT_BasicDoughnut" id="378" name="Google Shape;378;p18"/>
          <p:cNvPicPr preferRelativeResize="0"/>
          <p:nvPr/>
        </p:nvPicPr>
        <p:blipFill rotWithShape="1">
          <a:blip r:embed="rId3">
            <a:alphaModFix/>
          </a:blip>
          <a:srcRect b="0" l="0" r="0" t="0"/>
          <a:stretch/>
        </p:blipFill>
        <p:spPr>
          <a:xfrm>
            <a:off x="5486400" y="2590800"/>
            <a:ext cx="3276600" cy="3206750"/>
          </a:xfrm>
          <a:prstGeom prst="rect">
            <a:avLst/>
          </a:prstGeom>
          <a:noFill/>
          <a:ln>
            <a:noFill/>
          </a:ln>
        </p:spPr>
      </p:pic>
      <p:sp>
        <p:nvSpPr>
          <p:cNvPr id="379" name="Google Shape;379;p18"/>
          <p:cNvSpPr txBox="1"/>
          <p:nvPr>
            <p:ph type="title"/>
          </p:nvPr>
        </p:nvSpPr>
        <p:spPr>
          <a:xfrm>
            <a:off x="0" y="0"/>
            <a:ext cx="9144000"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An Object Has State</a:t>
            </a:r>
            <a:endParaRPr/>
          </a:p>
        </p:txBody>
      </p:sp>
      <p:sp>
        <p:nvSpPr>
          <p:cNvPr id="380" name="Google Shape;380;p18"/>
          <p:cNvSpPr txBox="1"/>
          <p:nvPr>
            <p:ph idx="1" type="body"/>
          </p:nvPr>
        </p:nvSpPr>
        <p:spPr>
          <a:xfrm>
            <a:off x="201613" y="900113"/>
            <a:ext cx="8489950" cy="2757487"/>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lang="en-US"/>
              <a:t>The state of an object is one of the possible conditions in which an object may exist.</a:t>
            </a:r>
            <a:endParaRPr/>
          </a:p>
          <a:p>
            <a:pPr indent="-411480" lvl="0" marL="548640" rtl="0" algn="l">
              <a:spcBef>
                <a:spcPts val="560"/>
              </a:spcBef>
              <a:spcAft>
                <a:spcPts val="0"/>
              </a:spcAft>
              <a:buSzPts val="1820"/>
              <a:buChar char="▣"/>
            </a:pPr>
            <a:r>
              <a:rPr lang="en-US"/>
              <a:t>The state of an object normally changes over time.</a:t>
            </a:r>
            <a:endParaRPr/>
          </a:p>
        </p:txBody>
      </p:sp>
      <p:sp>
        <p:nvSpPr>
          <p:cNvPr id="381" name="Google Shape;381;p18"/>
          <p:cNvSpPr txBox="1"/>
          <p:nvPr/>
        </p:nvSpPr>
        <p:spPr>
          <a:xfrm>
            <a:off x="6648450" y="3657600"/>
            <a:ext cx="1428750" cy="102235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000">
                <a:solidFill>
                  <a:schemeClr val="dk2"/>
                </a:solidFill>
                <a:latin typeface="Arial Narrow"/>
                <a:ea typeface="Arial Narrow"/>
                <a:cs typeface="Arial Narrow"/>
                <a:sym typeface="Arial Narrow"/>
              </a:rPr>
              <a:t>Name: J Clark</a:t>
            </a:r>
            <a:endParaRPr/>
          </a:p>
          <a:p>
            <a:pPr indent="0" lvl="0" marL="0" marR="0" rtl="0" algn="ctr">
              <a:spcBef>
                <a:spcPts val="500"/>
              </a:spcBef>
              <a:spcAft>
                <a:spcPts val="0"/>
              </a:spcAft>
              <a:buNone/>
            </a:pPr>
            <a:r>
              <a:rPr lang="en-US" sz="1000">
                <a:solidFill>
                  <a:schemeClr val="dk2"/>
                </a:solidFill>
                <a:latin typeface="Arial Narrow"/>
                <a:ea typeface="Arial Narrow"/>
                <a:cs typeface="Arial Narrow"/>
                <a:sym typeface="Arial Narrow"/>
              </a:rPr>
              <a:t>Employee ID: 567138</a:t>
            </a:r>
            <a:endParaRPr/>
          </a:p>
          <a:p>
            <a:pPr indent="0" lvl="0" marL="0" marR="0" rtl="0" algn="ctr">
              <a:spcBef>
                <a:spcPts val="500"/>
              </a:spcBef>
              <a:spcAft>
                <a:spcPts val="0"/>
              </a:spcAft>
              <a:buNone/>
            </a:pPr>
            <a:r>
              <a:rPr lang="en-US" sz="1000">
                <a:solidFill>
                  <a:schemeClr val="dk2"/>
                </a:solidFill>
                <a:latin typeface="Arial Narrow"/>
                <a:ea typeface="Arial Narrow"/>
                <a:cs typeface="Arial Narrow"/>
                <a:sym typeface="Arial Narrow"/>
              </a:rPr>
              <a:t>HireDate: 07/25/1991</a:t>
            </a:r>
            <a:endParaRPr/>
          </a:p>
          <a:p>
            <a:pPr indent="0" lvl="0" marL="0" marR="0" rtl="0" algn="ctr">
              <a:spcBef>
                <a:spcPts val="500"/>
              </a:spcBef>
              <a:spcAft>
                <a:spcPts val="0"/>
              </a:spcAft>
              <a:buNone/>
            </a:pPr>
            <a:r>
              <a:rPr lang="en-US" sz="1000">
                <a:solidFill>
                  <a:schemeClr val="dk2"/>
                </a:solidFill>
                <a:latin typeface="Arial Narrow"/>
                <a:ea typeface="Arial Narrow"/>
                <a:cs typeface="Arial Narrow"/>
                <a:sym typeface="Arial Narrow"/>
              </a:rPr>
              <a:t>Status: Tenured</a:t>
            </a:r>
            <a:endParaRPr/>
          </a:p>
          <a:p>
            <a:pPr indent="0" lvl="0" marL="0" marR="0" rtl="0" algn="ctr">
              <a:spcBef>
                <a:spcPts val="500"/>
              </a:spcBef>
              <a:spcAft>
                <a:spcPts val="0"/>
              </a:spcAft>
              <a:buNone/>
            </a:pPr>
            <a:r>
              <a:rPr lang="en-US" sz="1000">
                <a:solidFill>
                  <a:schemeClr val="dk2"/>
                </a:solidFill>
                <a:latin typeface="Arial Narrow"/>
                <a:ea typeface="Arial Narrow"/>
                <a:cs typeface="Arial Narrow"/>
                <a:sym typeface="Arial Narrow"/>
              </a:rPr>
              <a:t>Discipline: Finance</a:t>
            </a:r>
            <a:endParaRPr/>
          </a:p>
          <a:p>
            <a:pPr indent="0" lvl="0" marL="0" marR="0" rtl="0" algn="ctr">
              <a:spcBef>
                <a:spcPts val="500"/>
              </a:spcBef>
              <a:spcAft>
                <a:spcPts val="0"/>
              </a:spcAft>
              <a:buNone/>
            </a:pPr>
            <a:r>
              <a:rPr lang="en-US" sz="1000">
                <a:solidFill>
                  <a:schemeClr val="dk2"/>
                </a:solidFill>
                <a:latin typeface="Arial Narrow"/>
                <a:ea typeface="Arial Narrow"/>
                <a:cs typeface="Arial Narrow"/>
                <a:sym typeface="Arial Narrow"/>
              </a:rPr>
              <a:t>MaxLoad: 3</a:t>
            </a:r>
            <a:endParaRPr/>
          </a:p>
        </p:txBody>
      </p:sp>
      <p:sp>
        <p:nvSpPr>
          <p:cNvPr id="382" name="Google Shape;382;p18"/>
          <p:cNvSpPr txBox="1"/>
          <p:nvPr/>
        </p:nvSpPr>
        <p:spPr>
          <a:xfrm>
            <a:off x="501650" y="4548188"/>
            <a:ext cx="2909888" cy="1585912"/>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600">
                <a:solidFill>
                  <a:srgbClr val="E8E5EC"/>
                </a:solidFill>
                <a:latin typeface="Arial Narrow"/>
                <a:ea typeface="Arial Narrow"/>
                <a:cs typeface="Arial Narrow"/>
                <a:sym typeface="Arial Narrow"/>
              </a:rPr>
              <a:t>Name: J Clark</a:t>
            </a:r>
            <a:endParaRPr/>
          </a:p>
          <a:p>
            <a:pPr indent="0" lvl="0" marL="0" marR="0" rtl="0" algn="ctr">
              <a:spcBef>
                <a:spcPts val="800"/>
              </a:spcBef>
              <a:spcAft>
                <a:spcPts val="0"/>
              </a:spcAft>
              <a:buNone/>
            </a:pPr>
            <a:r>
              <a:rPr lang="en-US" sz="1600">
                <a:solidFill>
                  <a:srgbClr val="E8E5EC"/>
                </a:solidFill>
                <a:latin typeface="Arial Narrow"/>
                <a:ea typeface="Arial Narrow"/>
                <a:cs typeface="Arial Narrow"/>
                <a:sym typeface="Arial Narrow"/>
              </a:rPr>
              <a:t>Employee ID: 567138</a:t>
            </a:r>
            <a:endParaRPr/>
          </a:p>
          <a:p>
            <a:pPr indent="0" lvl="0" marL="0" marR="0" rtl="0" algn="ctr">
              <a:spcBef>
                <a:spcPts val="800"/>
              </a:spcBef>
              <a:spcAft>
                <a:spcPts val="0"/>
              </a:spcAft>
              <a:buNone/>
            </a:pPr>
            <a:r>
              <a:rPr lang="en-US" sz="1600">
                <a:solidFill>
                  <a:srgbClr val="E8E5EC"/>
                </a:solidFill>
                <a:latin typeface="Arial Narrow"/>
                <a:ea typeface="Arial Narrow"/>
                <a:cs typeface="Arial Narrow"/>
                <a:sym typeface="Arial Narrow"/>
              </a:rPr>
              <a:t>Date Hired: July 25, 1991</a:t>
            </a:r>
            <a:endParaRPr/>
          </a:p>
          <a:p>
            <a:pPr indent="0" lvl="0" marL="0" marR="0" rtl="0" algn="ctr">
              <a:spcBef>
                <a:spcPts val="800"/>
              </a:spcBef>
              <a:spcAft>
                <a:spcPts val="0"/>
              </a:spcAft>
              <a:buNone/>
            </a:pPr>
            <a:r>
              <a:rPr lang="en-US" sz="1600">
                <a:solidFill>
                  <a:srgbClr val="E8E5EC"/>
                </a:solidFill>
                <a:latin typeface="Arial Narrow"/>
                <a:ea typeface="Arial Narrow"/>
                <a:cs typeface="Arial Narrow"/>
                <a:sym typeface="Arial Narrow"/>
              </a:rPr>
              <a:t>Status: Tenured</a:t>
            </a:r>
            <a:endParaRPr/>
          </a:p>
          <a:p>
            <a:pPr indent="0" lvl="0" marL="0" marR="0" rtl="0" algn="ctr">
              <a:spcBef>
                <a:spcPts val="800"/>
              </a:spcBef>
              <a:spcAft>
                <a:spcPts val="0"/>
              </a:spcAft>
              <a:buNone/>
            </a:pPr>
            <a:r>
              <a:rPr lang="en-US" sz="1600">
                <a:solidFill>
                  <a:srgbClr val="E8E5EC"/>
                </a:solidFill>
                <a:latin typeface="Arial Narrow"/>
                <a:ea typeface="Arial Narrow"/>
                <a:cs typeface="Arial Narrow"/>
                <a:sym typeface="Arial Narrow"/>
              </a:rPr>
              <a:t>Discipline: Finance</a:t>
            </a:r>
            <a:endParaRPr/>
          </a:p>
          <a:p>
            <a:pPr indent="0" lvl="0" marL="0" marR="0" rtl="0" algn="ctr">
              <a:spcBef>
                <a:spcPts val="800"/>
              </a:spcBef>
              <a:spcAft>
                <a:spcPts val="0"/>
              </a:spcAft>
              <a:buNone/>
            </a:pPr>
            <a:r>
              <a:rPr lang="en-US" sz="1600">
                <a:solidFill>
                  <a:srgbClr val="E8E5EC"/>
                </a:solidFill>
                <a:latin typeface="Arial Narrow"/>
                <a:ea typeface="Arial Narrow"/>
                <a:cs typeface="Arial Narrow"/>
                <a:sym typeface="Arial Narrow"/>
              </a:rPr>
              <a:t>Maximum Course Load: 3 classes</a:t>
            </a:r>
            <a:endParaRPr/>
          </a:p>
        </p:txBody>
      </p:sp>
      <p:cxnSp>
        <p:nvCxnSpPr>
          <p:cNvPr id="383" name="Google Shape;383;p18"/>
          <p:cNvCxnSpPr/>
          <p:nvPr/>
        </p:nvCxnSpPr>
        <p:spPr>
          <a:xfrm>
            <a:off x="3810000" y="4267200"/>
            <a:ext cx="1371600" cy="0"/>
          </a:xfrm>
          <a:prstGeom prst="straightConnector1">
            <a:avLst/>
          </a:prstGeom>
          <a:noFill/>
          <a:ln cap="flat" cmpd="sng" w="92075">
            <a:solidFill>
              <a:schemeClr val="lt1"/>
            </a:solidFill>
            <a:prstDash val="solid"/>
            <a:round/>
            <a:headEnd len="med" w="med" type="none"/>
            <a:tailEnd len="med" w="med" type="stealth"/>
          </a:ln>
        </p:spPr>
      </p:cxnSp>
      <p:sp>
        <p:nvSpPr>
          <p:cNvPr id="384" name="Google Shape;384;p18"/>
          <p:cNvSpPr txBox="1"/>
          <p:nvPr/>
        </p:nvSpPr>
        <p:spPr>
          <a:xfrm>
            <a:off x="6384925" y="5743575"/>
            <a:ext cx="1468438" cy="35560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600">
                <a:solidFill>
                  <a:srgbClr val="E8E5EC"/>
                </a:solidFill>
                <a:latin typeface="Arial Narrow"/>
                <a:ea typeface="Arial Narrow"/>
                <a:cs typeface="Arial Narrow"/>
                <a:sym typeface="Arial Narrow"/>
              </a:rPr>
              <a:t>Professor Clark</a:t>
            </a:r>
            <a:endParaRPr/>
          </a:p>
        </p:txBody>
      </p:sp>
      <p:grpSp>
        <p:nvGrpSpPr>
          <p:cNvPr id="385" name="Google Shape;385;p18"/>
          <p:cNvGrpSpPr/>
          <p:nvPr/>
        </p:nvGrpSpPr>
        <p:grpSpPr>
          <a:xfrm>
            <a:off x="285750" y="2643188"/>
            <a:ext cx="3244850" cy="1993900"/>
            <a:chOff x="2930" y="2037"/>
            <a:chExt cx="1747" cy="1256"/>
          </a:xfrm>
        </p:grpSpPr>
        <p:sp>
          <p:nvSpPr>
            <p:cNvPr id="386" name="Google Shape;386;p18"/>
            <p:cNvSpPr/>
            <p:nvPr/>
          </p:nvSpPr>
          <p:spPr>
            <a:xfrm>
              <a:off x="3044" y="2037"/>
              <a:ext cx="1188" cy="653"/>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387" name="Google Shape;387;p18"/>
            <p:cNvGrpSpPr/>
            <p:nvPr/>
          </p:nvGrpSpPr>
          <p:grpSpPr>
            <a:xfrm>
              <a:off x="4040" y="2043"/>
              <a:ext cx="637" cy="1250"/>
              <a:chOff x="4040" y="2043"/>
              <a:chExt cx="637" cy="1250"/>
            </a:xfrm>
          </p:grpSpPr>
          <p:sp>
            <p:nvSpPr>
              <p:cNvPr id="388" name="Google Shape;388;p18"/>
              <p:cNvSpPr/>
              <p:nvPr/>
            </p:nvSpPr>
            <p:spPr>
              <a:xfrm>
                <a:off x="4086" y="2986"/>
                <a:ext cx="468" cy="307"/>
              </a:xfrm>
              <a:custGeom>
                <a:rect b="b" l="l" r="r" t="t"/>
                <a:pathLst>
                  <a:path extrusionOk="0" h="307" w="468">
                    <a:moveTo>
                      <a:pt x="39" y="0"/>
                    </a:moveTo>
                    <a:lnTo>
                      <a:pt x="0" y="306"/>
                    </a:lnTo>
                    <a:lnTo>
                      <a:pt x="467" y="306"/>
                    </a:lnTo>
                    <a:lnTo>
                      <a:pt x="449" y="4"/>
                    </a:lnTo>
                    <a:lnTo>
                      <a:pt x="39" y="0"/>
                    </a:lnTo>
                  </a:path>
                </a:pathLst>
              </a:custGeom>
              <a:solidFill>
                <a:srgbClr val="005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389" name="Google Shape;389;p18"/>
              <p:cNvGrpSpPr/>
              <p:nvPr/>
            </p:nvGrpSpPr>
            <p:grpSpPr>
              <a:xfrm>
                <a:off x="4040" y="2043"/>
                <a:ext cx="548" cy="970"/>
                <a:chOff x="4040" y="2043"/>
                <a:chExt cx="548" cy="970"/>
              </a:xfrm>
            </p:grpSpPr>
            <p:grpSp>
              <p:nvGrpSpPr>
                <p:cNvPr id="390" name="Google Shape;390;p18"/>
                <p:cNvGrpSpPr/>
                <p:nvPr/>
              </p:nvGrpSpPr>
              <p:grpSpPr>
                <a:xfrm>
                  <a:off x="4235" y="2345"/>
                  <a:ext cx="204" cy="235"/>
                  <a:chOff x="4235" y="2345"/>
                  <a:chExt cx="204" cy="235"/>
                </a:xfrm>
              </p:grpSpPr>
              <p:sp>
                <p:nvSpPr>
                  <p:cNvPr id="391" name="Google Shape;391;p18"/>
                  <p:cNvSpPr/>
                  <p:nvPr/>
                </p:nvSpPr>
                <p:spPr>
                  <a:xfrm>
                    <a:off x="4235" y="2345"/>
                    <a:ext cx="204" cy="235"/>
                  </a:xfrm>
                  <a:custGeom>
                    <a:rect b="b" l="l" r="r" t="t"/>
                    <a:pathLst>
                      <a:path extrusionOk="0" h="235" w="204">
                        <a:moveTo>
                          <a:pt x="37" y="0"/>
                        </a:moveTo>
                        <a:lnTo>
                          <a:pt x="26" y="62"/>
                        </a:lnTo>
                        <a:lnTo>
                          <a:pt x="20" y="68"/>
                        </a:lnTo>
                        <a:lnTo>
                          <a:pt x="11" y="75"/>
                        </a:lnTo>
                        <a:lnTo>
                          <a:pt x="0" y="78"/>
                        </a:lnTo>
                        <a:lnTo>
                          <a:pt x="12" y="139"/>
                        </a:lnTo>
                        <a:lnTo>
                          <a:pt x="18" y="168"/>
                        </a:lnTo>
                        <a:lnTo>
                          <a:pt x="23" y="186"/>
                        </a:lnTo>
                        <a:lnTo>
                          <a:pt x="30" y="202"/>
                        </a:lnTo>
                        <a:lnTo>
                          <a:pt x="45" y="212"/>
                        </a:lnTo>
                        <a:lnTo>
                          <a:pt x="70" y="222"/>
                        </a:lnTo>
                        <a:lnTo>
                          <a:pt x="99" y="231"/>
                        </a:lnTo>
                        <a:lnTo>
                          <a:pt x="121" y="234"/>
                        </a:lnTo>
                        <a:lnTo>
                          <a:pt x="140" y="231"/>
                        </a:lnTo>
                        <a:lnTo>
                          <a:pt x="162" y="226"/>
                        </a:lnTo>
                        <a:lnTo>
                          <a:pt x="177" y="216"/>
                        </a:lnTo>
                        <a:lnTo>
                          <a:pt x="198" y="187"/>
                        </a:lnTo>
                        <a:lnTo>
                          <a:pt x="203" y="162"/>
                        </a:lnTo>
                        <a:lnTo>
                          <a:pt x="201" y="127"/>
                        </a:lnTo>
                        <a:lnTo>
                          <a:pt x="193" y="113"/>
                        </a:lnTo>
                        <a:lnTo>
                          <a:pt x="169" y="89"/>
                        </a:lnTo>
                        <a:lnTo>
                          <a:pt x="162" y="82"/>
                        </a:lnTo>
                        <a:lnTo>
                          <a:pt x="161" y="47"/>
                        </a:lnTo>
                        <a:lnTo>
                          <a:pt x="165" y="24"/>
                        </a:lnTo>
                        <a:lnTo>
                          <a:pt x="37" y="0"/>
                        </a:lnTo>
                      </a:path>
                    </a:pathLst>
                  </a:custGeom>
                  <a:solidFill>
                    <a:srgbClr val="FF9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392" name="Google Shape;392;p18"/>
                  <p:cNvSpPr/>
                  <p:nvPr/>
                </p:nvSpPr>
                <p:spPr>
                  <a:xfrm>
                    <a:off x="4235" y="2345"/>
                    <a:ext cx="167" cy="203"/>
                  </a:xfrm>
                  <a:custGeom>
                    <a:rect b="b" l="l" r="r" t="t"/>
                    <a:pathLst>
                      <a:path extrusionOk="0" h="203" w="167">
                        <a:moveTo>
                          <a:pt x="38" y="0"/>
                        </a:moveTo>
                        <a:lnTo>
                          <a:pt x="27" y="62"/>
                        </a:lnTo>
                        <a:lnTo>
                          <a:pt x="21" y="68"/>
                        </a:lnTo>
                        <a:lnTo>
                          <a:pt x="11" y="75"/>
                        </a:lnTo>
                        <a:lnTo>
                          <a:pt x="0" y="78"/>
                        </a:lnTo>
                        <a:lnTo>
                          <a:pt x="13" y="139"/>
                        </a:lnTo>
                        <a:lnTo>
                          <a:pt x="18" y="168"/>
                        </a:lnTo>
                        <a:lnTo>
                          <a:pt x="23" y="186"/>
                        </a:lnTo>
                        <a:lnTo>
                          <a:pt x="31" y="202"/>
                        </a:lnTo>
                        <a:lnTo>
                          <a:pt x="33" y="189"/>
                        </a:lnTo>
                        <a:lnTo>
                          <a:pt x="33" y="177"/>
                        </a:lnTo>
                        <a:lnTo>
                          <a:pt x="37" y="166"/>
                        </a:lnTo>
                        <a:lnTo>
                          <a:pt x="38" y="158"/>
                        </a:lnTo>
                        <a:lnTo>
                          <a:pt x="41" y="143"/>
                        </a:lnTo>
                        <a:lnTo>
                          <a:pt x="42" y="131"/>
                        </a:lnTo>
                        <a:lnTo>
                          <a:pt x="48" y="113"/>
                        </a:lnTo>
                        <a:lnTo>
                          <a:pt x="54" y="102"/>
                        </a:lnTo>
                        <a:lnTo>
                          <a:pt x="64" y="92"/>
                        </a:lnTo>
                        <a:lnTo>
                          <a:pt x="74" y="84"/>
                        </a:lnTo>
                        <a:lnTo>
                          <a:pt x="86" y="73"/>
                        </a:lnTo>
                        <a:lnTo>
                          <a:pt x="102" y="63"/>
                        </a:lnTo>
                        <a:lnTo>
                          <a:pt x="166" y="24"/>
                        </a:lnTo>
                        <a:lnTo>
                          <a:pt x="38" y="0"/>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393" name="Google Shape;393;p18"/>
                  <p:cNvSpPr/>
                  <p:nvPr/>
                </p:nvSpPr>
                <p:spPr>
                  <a:xfrm>
                    <a:off x="4235" y="2345"/>
                    <a:ext cx="166" cy="169"/>
                  </a:xfrm>
                  <a:custGeom>
                    <a:rect b="b" l="l" r="r" t="t"/>
                    <a:pathLst>
                      <a:path extrusionOk="0" h="169" w="166">
                        <a:moveTo>
                          <a:pt x="37" y="0"/>
                        </a:moveTo>
                        <a:lnTo>
                          <a:pt x="26" y="62"/>
                        </a:lnTo>
                        <a:lnTo>
                          <a:pt x="20" y="68"/>
                        </a:lnTo>
                        <a:lnTo>
                          <a:pt x="11" y="75"/>
                        </a:lnTo>
                        <a:lnTo>
                          <a:pt x="0" y="78"/>
                        </a:lnTo>
                        <a:lnTo>
                          <a:pt x="12" y="139"/>
                        </a:lnTo>
                        <a:lnTo>
                          <a:pt x="18" y="168"/>
                        </a:lnTo>
                        <a:lnTo>
                          <a:pt x="19" y="153"/>
                        </a:lnTo>
                        <a:lnTo>
                          <a:pt x="22" y="137"/>
                        </a:lnTo>
                        <a:lnTo>
                          <a:pt x="26" y="123"/>
                        </a:lnTo>
                        <a:lnTo>
                          <a:pt x="26" y="112"/>
                        </a:lnTo>
                        <a:lnTo>
                          <a:pt x="30" y="101"/>
                        </a:lnTo>
                        <a:lnTo>
                          <a:pt x="38" y="91"/>
                        </a:lnTo>
                        <a:lnTo>
                          <a:pt x="47" y="84"/>
                        </a:lnTo>
                        <a:lnTo>
                          <a:pt x="58" y="80"/>
                        </a:lnTo>
                        <a:lnTo>
                          <a:pt x="67" y="75"/>
                        </a:lnTo>
                        <a:lnTo>
                          <a:pt x="84" y="66"/>
                        </a:lnTo>
                        <a:lnTo>
                          <a:pt x="98" y="60"/>
                        </a:lnTo>
                        <a:lnTo>
                          <a:pt x="165" y="24"/>
                        </a:lnTo>
                        <a:lnTo>
                          <a:pt x="37" y="0"/>
                        </a:lnTo>
                      </a:path>
                    </a:pathLst>
                  </a:custGeom>
                  <a:solidFill>
                    <a:srgbClr val="FF9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394" name="Google Shape;394;p18"/>
                <p:cNvGrpSpPr/>
                <p:nvPr/>
              </p:nvGrpSpPr>
              <p:grpSpPr>
                <a:xfrm>
                  <a:off x="4208" y="2043"/>
                  <a:ext cx="317" cy="360"/>
                  <a:chOff x="4208" y="2043"/>
                  <a:chExt cx="317" cy="360"/>
                </a:xfrm>
              </p:grpSpPr>
              <p:grpSp>
                <p:nvGrpSpPr>
                  <p:cNvPr id="395" name="Google Shape;395;p18"/>
                  <p:cNvGrpSpPr/>
                  <p:nvPr/>
                </p:nvGrpSpPr>
                <p:grpSpPr>
                  <a:xfrm>
                    <a:off x="4229" y="2099"/>
                    <a:ext cx="230" cy="304"/>
                    <a:chOff x="4229" y="2099"/>
                    <a:chExt cx="230" cy="304"/>
                  </a:xfrm>
                </p:grpSpPr>
                <p:grpSp>
                  <p:nvGrpSpPr>
                    <p:cNvPr id="396" name="Google Shape;396;p18"/>
                    <p:cNvGrpSpPr/>
                    <p:nvPr/>
                  </p:nvGrpSpPr>
                  <p:grpSpPr>
                    <a:xfrm>
                      <a:off x="4229" y="2099"/>
                      <a:ext cx="230" cy="304"/>
                      <a:chOff x="4229" y="2099"/>
                      <a:chExt cx="230" cy="304"/>
                    </a:xfrm>
                  </p:grpSpPr>
                  <p:sp>
                    <p:nvSpPr>
                      <p:cNvPr id="397" name="Google Shape;397;p18"/>
                      <p:cNvSpPr/>
                      <p:nvPr/>
                    </p:nvSpPr>
                    <p:spPr>
                      <a:xfrm>
                        <a:off x="4275" y="2352"/>
                        <a:ext cx="121" cy="51"/>
                      </a:xfrm>
                      <a:custGeom>
                        <a:rect b="b" l="l" r="r" t="t"/>
                        <a:pathLst>
                          <a:path extrusionOk="0" h="51" w="121">
                            <a:moveTo>
                              <a:pt x="0" y="0"/>
                            </a:moveTo>
                            <a:lnTo>
                              <a:pt x="2" y="9"/>
                            </a:lnTo>
                            <a:lnTo>
                              <a:pt x="5" y="15"/>
                            </a:lnTo>
                            <a:lnTo>
                              <a:pt x="9" y="21"/>
                            </a:lnTo>
                            <a:lnTo>
                              <a:pt x="16" y="28"/>
                            </a:lnTo>
                            <a:lnTo>
                              <a:pt x="23" y="33"/>
                            </a:lnTo>
                            <a:lnTo>
                              <a:pt x="31" y="39"/>
                            </a:lnTo>
                            <a:lnTo>
                              <a:pt x="41" y="44"/>
                            </a:lnTo>
                            <a:lnTo>
                              <a:pt x="50" y="46"/>
                            </a:lnTo>
                            <a:lnTo>
                              <a:pt x="63" y="49"/>
                            </a:lnTo>
                            <a:lnTo>
                              <a:pt x="73" y="50"/>
                            </a:lnTo>
                            <a:lnTo>
                              <a:pt x="89" y="49"/>
                            </a:lnTo>
                            <a:lnTo>
                              <a:pt x="97" y="47"/>
                            </a:lnTo>
                            <a:lnTo>
                              <a:pt x="104" y="44"/>
                            </a:lnTo>
                            <a:lnTo>
                              <a:pt x="111" y="39"/>
                            </a:lnTo>
                            <a:lnTo>
                              <a:pt x="120" y="30"/>
                            </a:lnTo>
                            <a:lnTo>
                              <a:pt x="0" y="0"/>
                            </a:lnTo>
                          </a:path>
                        </a:pathLst>
                      </a:custGeom>
                      <a:solidFill>
                        <a:srgbClr val="7F3F00"/>
                      </a:solidFill>
                      <a:ln cap="rnd" cmpd="sng" w="12700">
                        <a:solidFill>
                          <a:srgbClr val="7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398" name="Google Shape;398;p18"/>
                      <p:cNvSpPr/>
                      <p:nvPr/>
                    </p:nvSpPr>
                    <p:spPr>
                      <a:xfrm>
                        <a:off x="4229" y="2099"/>
                        <a:ext cx="230" cy="304"/>
                      </a:xfrm>
                      <a:custGeom>
                        <a:rect b="b" l="l" r="r" t="t"/>
                        <a:pathLst>
                          <a:path extrusionOk="0" h="304" w="230">
                            <a:moveTo>
                              <a:pt x="170" y="277"/>
                            </a:moveTo>
                            <a:lnTo>
                              <a:pt x="176" y="268"/>
                            </a:lnTo>
                            <a:lnTo>
                              <a:pt x="181" y="259"/>
                            </a:lnTo>
                            <a:lnTo>
                              <a:pt x="193" y="234"/>
                            </a:lnTo>
                            <a:lnTo>
                              <a:pt x="209" y="194"/>
                            </a:lnTo>
                            <a:lnTo>
                              <a:pt x="218" y="162"/>
                            </a:lnTo>
                            <a:lnTo>
                              <a:pt x="223" y="133"/>
                            </a:lnTo>
                            <a:lnTo>
                              <a:pt x="229" y="93"/>
                            </a:lnTo>
                            <a:lnTo>
                              <a:pt x="227" y="56"/>
                            </a:lnTo>
                            <a:lnTo>
                              <a:pt x="220" y="36"/>
                            </a:lnTo>
                            <a:lnTo>
                              <a:pt x="203" y="20"/>
                            </a:lnTo>
                            <a:lnTo>
                              <a:pt x="178" y="7"/>
                            </a:lnTo>
                            <a:lnTo>
                              <a:pt x="154" y="2"/>
                            </a:lnTo>
                            <a:lnTo>
                              <a:pt x="130" y="0"/>
                            </a:lnTo>
                            <a:lnTo>
                              <a:pt x="107" y="2"/>
                            </a:lnTo>
                            <a:lnTo>
                              <a:pt x="84" y="6"/>
                            </a:lnTo>
                            <a:lnTo>
                              <a:pt x="68" y="12"/>
                            </a:lnTo>
                            <a:lnTo>
                              <a:pt x="53" y="22"/>
                            </a:lnTo>
                            <a:lnTo>
                              <a:pt x="40" y="37"/>
                            </a:lnTo>
                            <a:lnTo>
                              <a:pt x="29" y="57"/>
                            </a:lnTo>
                            <a:lnTo>
                              <a:pt x="22" y="75"/>
                            </a:lnTo>
                            <a:lnTo>
                              <a:pt x="16" y="95"/>
                            </a:lnTo>
                            <a:lnTo>
                              <a:pt x="15" y="118"/>
                            </a:lnTo>
                            <a:lnTo>
                              <a:pt x="13" y="132"/>
                            </a:lnTo>
                            <a:lnTo>
                              <a:pt x="14" y="143"/>
                            </a:lnTo>
                            <a:lnTo>
                              <a:pt x="6" y="144"/>
                            </a:lnTo>
                            <a:lnTo>
                              <a:pt x="1" y="149"/>
                            </a:lnTo>
                            <a:lnTo>
                              <a:pt x="0" y="155"/>
                            </a:lnTo>
                            <a:lnTo>
                              <a:pt x="4" y="168"/>
                            </a:lnTo>
                            <a:lnTo>
                              <a:pt x="11" y="175"/>
                            </a:lnTo>
                            <a:lnTo>
                              <a:pt x="16" y="183"/>
                            </a:lnTo>
                            <a:lnTo>
                              <a:pt x="24" y="189"/>
                            </a:lnTo>
                            <a:lnTo>
                              <a:pt x="35" y="189"/>
                            </a:lnTo>
                            <a:lnTo>
                              <a:pt x="32" y="205"/>
                            </a:lnTo>
                            <a:lnTo>
                              <a:pt x="36" y="223"/>
                            </a:lnTo>
                            <a:lnTo>
                              <a:pt x="41" y="240"/>
                            </a:lnTo>
                            <a:lnTo>
                              <a:pt x="44" y="253"/>
                            </a:lnTo>
                            <a:lnTo>
                              <a:pt x="48" y="262"/>
                            </a:lnTo>
                            <a:lnTo>
                              <a:pt x="53" y="269"/>
                            </a:lnTo>
                            <a:lnTo>
                              <a:pt x="59" y="276"/>
                            </a:lnTo>
                            <a:lnTo>
                              <a:pt x="65" y="284"/>
                            </a:lnTo>
                            <a:lnTo>
                              <a:pt x="75" y="290"/>
                            </a:lnTo>
                            <a:lnTo>
                              <a:pt x="82" y="294"/>
                            </a:lnTo>
                            <a:lnTo>
                              <a:pt x="90" y="297"/>
                            </a:lnTo>
                            <a:lnTo>
                              <a:pt x="98" y="299"/>
                            </a:lnTo>
                            <a:lnTo>
                              <a:pt x="106" y="301"/>
                            </a:lnTo>
                            <a:lnTo>
                              <a:pt x="116" y="302"/>
                            </a:lnTo>
                            <a:lnTo>
                              <a:pt x="125" y="303"/>
                            </a:lnTo>
                            <a:lnTo>
                              <a:pt x="136" y="301"/>
                            </a:lnTo>
                            <a:lnTo>
                              <a:pt x="146" y="299"/>
                            </a:lnTo>
                            <a:lnTo>
                              <a:pt x="154" y="295"/>
                            </a:lnTo>
                            <a:lnTo>
                              <a:pt x="163" y="286"/>
                            </a:lnTo>
                            <a:lnTo>
                              <a:pt x="170" y="277"/>
                            </a:lnTo>
                          </a:path>
                        </a:pathLst>
                      </a:custGeom>
                      <a:solidFill>
                        <a:srgbClr val="FF9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399" name="Google Shape;399;p18"/>
                      <p:cNvSpPr/>
                      <p:nvPr/>
                    </p:nvSpPr>
                    <p:spPr>
                      <a:xfrm>
                        <a:off x="4327" y="2293"/>
                        <a:ext cx="112" cy="110"/>
                      </a:xfrm>
                      <a:custGeom>
                        <a:rect b="b" l="l" r="r" t="t"/>
                        <a:pathLst>
                          <a:path extrusionOk="0" h="110" w="112">
                            <a:moveTo>
                              <a:pt x="72" y="84"/>
                            </a:moveTo>
                            <a:lnTo>
                              <a:pt x="78" y="75"/>
                            </a:lnTo>
                            <a:lnTo>
                              <a:pt x="83" y="66"/>
                            </a:lnTo>
                            <a:lnTo>
                              <a:pt x="95" y="40"/>
                            </a:lnTo>
                            <a:lnTo>
                              <a:pt x="111" y="0"/>
                            </a:lnTo>
                            <a:lnTo>
                              <a:pt x="100" y="17"/>
                            </a:lnTo>
                            <a:lnTo>
                              <a:pt x="89" y="33"/>
                            </a:lnTo>
                            <a:lnTo>
                              <a:pt x="83" y="45"/>
                            </a:lnTo>
                            <a:lnTo>
                              <a:pt x="81" y="55"/>
                            </a:lnTo>
                            <a:lnTo>
                              <a:pt x="75" y="68"/>
                            </a:lnTo>
                            <a:lnTo>
                              <a:pt x="69" y="79"/>
                            </a:lnTo>
                            <a:lnTo>
                              <a:pt x="62" y="85"/>
                            </a:lnTo>
                            <a:lnTo>
                              <a:pt x="56" y="91"/>
                            </a:lnTo>
                            <a:lnTo>
                              <a:pt x="49" y="95"/>
                            </a:lnTo>
                            <a:lnTo>
                              <a:pt x="39" y="91"/>
                            </a:lnTo>
                            <a:lnTo>
                              <a:pt x="37" y="85"/>
                            </a:lnTo>
                            <a:lnTo>
                              <a:pt x="29" y="77"/>
                            </a:lnTo>
                            <a:lnTo>
                              <a:pt x="31" y="91"/>
                            </a:lnTo>
                            <a:lnTo>
                              <a:pt x="25" y="99"/>
                            </a:lnTo>
                            <a:lnTo>
                              <a:pt x="19" y="103"/>
                            </a:lnTo>
                            <a:lnTo>
                              <a:pt x="0" y="106"/>
                            </a:lnTo>
                            <a:lnTo>
                              <a:pt x="8" y="107"/>
                            </a:lnTo>
                            <a:lnTo>
                              <a:pt x="18" y="109"/>
                            </a:lnTo>
                            <a:lnTo>
                              <a:pt x="27" y="109"/>
                            </a:lnTo>
                            <a:lnTo>
                              <a:pt x="38" y="108"/>
                            </a:lnTo>
                            <a:lnTo>
                              <a:pt x="48" y="105"/>
                            </a:lnTo>
                            <a:lnTo>
                              <a:pt x="56" y="101"/>
                            </a:lnTo>
                            <a:lnTo>
                              <a:pt x="65" y="93"/>
                            </a:lnTo>
                            <a:lnTo>
                              <a:pt x="72" y="84"/>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400" name="Google Shape;400;p18"/>
                    <p:cNvSpPr/>
                    <p:nvPr/>
                  </p:nvSpPr>
                  <p:spPr>
                    <a:xfrm>
                      <a:off x="4229" y="2249"/>
                      <a:ext cx="49" cy="105"/>
                    </a:xfrm>
                    <a:custGeom>
                      <a:rect b="b" l="l" r="r" t="t"/>
                      <a:pathLst>
                        <a:path extrusionOk="0" h="105" w="49">
                          <a:moveTo>
                            <a:pt x="45" y="85"/>
                          </a:moveTo>
                          <a:lnTo>
                            <a:pt x="42" y="78"/>
                          </a:lnTo>
                          <a:lnTo>
                            <a:pt x="42" y="70"/>
                          </a:lnTo>
                          <a:lnTo>
                            <a:pt x="43" y="63"/>
                          </a:lnTo>
                          <a:lnTo>
                            <a:pt x="45" y="56"/>
                          </a:lnTo>
                          <a:lnTo>
                            <a:pt x="47" y="48"/>
                          </a:lnTo>
                          <a:lnTo>
                            <a:pt x="47" y="41"/>
                          </a:lnTo>
                          <a:lnTo>
                            <a:pt x="47" y="35"/>
                          </a:lnTo>
                          <a:lnTo>
                            <a:pt x="48" y="27"/>
                          </a:lnTo>
                          <a:lnTo>
                            <a:pt x="46" y="25"/>
                          </a:lnTo>
                          <a:lnTo>
                            <a:pt x="42" y="20"/>
                          </a:lnTo>
                          <a:lnTo>
                            <a:pt x="39" y="14"/>
                          </a:lnTo>
                          <a:lnTo>
                            <a:pt x="37" y="11"/>
                          </a:lnTo>
                          <a:lnTo>
                            <a:pt x="36" y="7"/>
                          </a:lnTo>
                          <a:lnTo>
                            <a:pt x="32" y="3"/>
                          </a:lnTo>
                          <a:lnTo>
                            <a:pt x="28" y="4"/>
                          </a:lnTo>
                          <a:lnTo>
                            <a:pt x="2" y="0"/>
                          </a:lnTo>
                          <a:lnTo>
                            <a:pt x="0" y="6"/>
                          </a:lnTo>
                          <a:lnTo>
                            <a:pt x="5" y="20"/>
                          </a:lnTo>
                          <a:lnTo>
                            <a:pt x="11" y="26"/>
                          </a:lnTo>
                          <a:lnTo>
                            <a:pt x="17" y="35"/>
                          </a:lnTo>
                          <a:lnTo>
                            <a:pt x="25" y="40"/>
                          </a:lnTo>
                          <a:lnTo>
                            <a:pt x="35" y="40"/>
                          </a:lnTo>
                          <a:lnTo>
                            <a:pt x="33" y="57"/>
                          </a:lnTo>
                          <a:lnTo>
                            <a:pt x="36" y="74"/>
                          </a:lnTo>
                          <a:lnTo>
                            <a:pt x="42" y="91"/>
                          </a:lnTo>
                          <a:lnTo>
                            <a:pt x="45" y="104"/>
                          </a:lnTo>
                          <a:lnTo>
                            <a:pt x="45" y="85"/>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401" name="Google Shape;401;p18"/>
                  <p:cNvGrpSpPr/>
                  <p:nvPr/>
                </p:nvGrpSpPr>
                <p:grpSpPr>
                  <a:xfrm>
                    <a:off x="4284" y="2199"/>
                    <a:ext cx="143" cy="160"/>
                    <a:chOff x="4284" y="2199"/>
                    <a:chExt cx="143" cy="160"/>
                  </a:xfrm>
                </p:grpSpPr>
                <p:grpSp>
                  <p:nvGrpSpPr>
                    <p:cNvPr id="402" name="Google Shape;402;p18"/>
                    <p:cNvGrpSpPr/>
                    <p:nvPr/>
                  </p:nvGrpSpPr>
                  <p:grpSpPr>
                    <a:xfrm>
                      <a:off x="4316" y="2326"/>
                      <a:ext cx="59" cy="33"/>
                      <a:chOff x="4316" y="2326"/>
                      <a:chExt cx="59" cy="33"/>
                    </a:xfrm>
                  </p:grpSpPr>
                  <p:sp>
                    <p:nvSpPr>
                      <p:cNvPr id="403" name="Google Shape;403;p18"/>
                      <p:cNvSpPr/>
                      <p:nvPr/>
                    </p:nvSpPr>
                    <p:spPr>
                      <a:xfrm>
                        <a:off x="4323" y="2336"/>
                        <a:ext cx="40" cy="16"/>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04" name="Google Shape;404;p18"/>
                      <p:cNvSpPr/>
                      <p:nvPr/>
                    </p:nvSpPr>
                    <p:spPr>
                      <a:xfrm>
                        <a:off x="4316" y="2326"/>
                        <a:ext cx="59" cy="21"/>
                      </a:xfrm>
                      <a:custGeom>
                        <a:rect b="b" l="l" r="r" t="t"/>
                        <a:pathLst>
                          <a:path extrusionOk="0" h="21" w="59">
                            <a:moveTo>
                              <a:pt x="0" y="11"/>
                            </a:moveTo>
                            <a:lnTo>
                              <a:pt x="5" y="7"/>
                            </a:lnTo>
                            <a:lnTo>
                              <a:pt x="9" y="5"/>
                            </a:lnTo>
                            <a:lnTo>
                              <a:pt x="12" y="3"/>
                            </a:lnTo>
                            <a:lnTo>
                              <a:pt x="16" y="0"/>
                            </a:lnTo>
                            <a:lnTo>
                              <a:pt x="22" y="0"/>
                            </a:lnTo>
                            <a:lnTo>
                              <a:pt x="27" y="1"/>
                            </a:lnTo>
                            <a:lnTo>
                              <a:pt x="30" y="4"/>
                            </a:lnTo>
                            <a:lnTo>
                              <a:pt x="34" y="4"/>
                            </a:lnTo>
                            <a:lnTo>
                              <a:pt x="37" y="3"/>
                            </a:lnTo>
                            <a:lnTo>
                              <a:pt x="43" y="4"/>
                            </a:lnTo>
                            <a:lnTo>
                              <a:pt x="47" y="6"/>
                            </a:lnTo>
                            <a:lnTo>
                              <a:pt x="50" y="10"/>
                            </a:lnTo>
                            <a:lnTo>
                              <a:pt x="52" y="14"/>
                            </a:lnTo>
                            <a:lnTo>
                              <a:pt x="55" y="17"/>
                            </a:lnTo>
                            <a:lnTo>
                              <a:pt x="58" y="20"/>
                            </a:lnTo>
                            <a:lnTo>
                              <a:pt x="42" y="18"/>
                            </a:lnTo>
                            <a:lnTo>
                              <a:pt x="36" y="17"/>
                            </a:lnTo>
                            <a:lnTo>
                              <a:pt x="32" y="15"/>
                            </a:lnTo>
                            <a:lnTo>
                              <a:pt x="27" y="13"/>
                            </a:lnTo>
                            <a:lnTo>
                              <a:pt x="24" y="14"/>
                            </a:lnTo>
                            <a:lnTo>
                              <a:pt x="20" y="13"/>
                            </a:lnTo>
                            <a:lnTo>
                              <a:pt x="13" y="14"/>
                            </a:lnTo>
                            <a:lnTo>
                              <a:pt x="8" y="13"/>
                            </a:lnTo>
                            <a:lnTo>
                              <a:pt x="0" y="11"/>
                            </a:lnTo>
                          </a:path>
                        </a:pathLst>
                      </a:custGeom>
                      <a:solidFill>
                        <a:srgbClr val="FF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05" name="Google Shape;405;p18"/>
                      <p:cNvSpPr/>
                      <p:nvPr/>
                    </p:nvSpPr>
                    <p:spPr>
                      <a:xfrm>
                        <a:off x="4316" y="2337"/>
                        <a:ext cx="58" cy="22"/>
                      </a:xfrm>
                      <a:custGeom>
                        <a:rect b="b" l="l" r="r" t="t"/>
                        <a:pathLst>
                          <a:path extrusionOk="0" h="22" w="58">
                            <a:moveTo>
                              <a:pt x="0" y="0"/>
                            </a:moveTo>
                            <a:lnTo>
                              <a:pt x="6" y="2"/>
                            </a:lnTo>
                            <a:lnTo>
                              <a:pt x="11" y="3"/>
                            </a:lnTo>
                            <a:lnTo>
                              <a:pt x="15" y="3"/>
                            </a:lnTo>
                            <a:lnTo>
                              <a:pt x="19" y="4"/>
                            </a:lnTo>
                            <a:lnTo>
                              <a:pt x="23" y="4"/>
                            </a:lnTo>
                            <a:lnTo>
                              <a:pt x="26" y="6"/>
                            </a:lnTo>
                            <a:lnTo>
                              <a:pt x="30" y="6"/>
                            </a:lnTo>
                            <a:lnTo>
                              <a:pt x="34" y="6"/>
                            </a:lnTo>
                            <a:lnTo>
                              <a:pt x="40" y="7"/>
                            </a:lnTo>
                            <a:lnTo>
                              <a:pt x="45" y="7"/>
                            </a:lnTo>
                            <a:lnTo>
                              <a:pt x="51" y="8"/>
                            </a:lnTo>
                            <a:lnTo>
                              <a:pt x="57" y="9"/>
                            </a:lnTo>
                            <a:lnTo>
                              <a:pt x="53" y="13"/>
                            </a:lnTo>
                            <a:lnTo>
                              <a:pt x="46" y="18"/>
                            </a:lnTo>
                            <a:lnTo>
                              <a:pt x="40" y="21"/>
                            </a:lnTo>
                            <a:lnTo>
                              <a:pt x="36" y="21"/>
                            </a:lnTo>
                            <a:lnTo>
                              <a:pt x="30" y="21"/>
                            </a:lnTo>
                            <a:lnTo>
                              <a:pt x="25" y="21"/>
                            </a:lnTo>
                            <a:lnTo>
                              <a:pt x="20" y="19"/>
                            </a:lnTo>
                            <a:lnTo>
                              <a:pt x="15" y="17"/>
                            </a:lnTo>
                            <a:lnTo>
                              <a:pt x="11" y="13"/>
                            </a:lnTo>
                            <a:lnTo>
                              <a:pt x="7" y="8"/>
                            </a:lnTo>
                            <a:lnTo>
                              <a:pt x="4" y="4"/>
                            </a:lnTo>
                            <a:lnTo>
                              <a:pt x="0" y="0"/>
                            </a:lnTo>
                          </a:path>
                        </a:pathLst>
                      </a:custGeom>
                      <a:solidFill>
                        <a:srgbClr val="FF00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406" name="Google Shape;406;p18"/>
                    <p:cNvGrpSpPr/>
                    <p:nvPr/>
                  </p:nvGrpSpPr>
                  <p:grpSpPr>
                    <a:xfrm>
                      <a:off x="4284" y="2199"/>
                      <a:ext cx="143" cy="67"/>
                      <a:chOff x="4284" y="2199"/>
                      <a:chExt cx="143" cy="67"/>
                    </a:xfrm>
                  </p:grpSpPr>
                  <p:grpSp>
                    <p:nvGrpSpPr>
                      <p:cNvPr id="407" name="Google Shape;407;p18"/>
                      <p:cNvGrpSpPr/>
                      <p:nvPr/>
                    </p:nvGrpSpPr>
                    <p:grpSpPr>
                      <a:xfrm>
                        <a:off x="4284" y="2199"/>
                        <a:ext cx="60" cy="49"/>
                        <a:chOff x="4284" y="2199"/>
                        <a:chExt cx="60" cy="49"/>
                      </a:xfrm>
                    </p:grpSpPr>
                    <p:sp>
                      <p:nvSpPr>
                        <p:cNvPr id="408" name="Google Shape;408;p18"/>
                        <p:cNvSpPr/>
                        <p:nvPr/>
                      </p:nvSpPr>
                      <p:spPr>
                        <a:xfrm>
                          <a:off x="4289" y="2199"/>
                          <a:ext cx="55" cy="30"/>
                        </a:xfrm>
                        <a:custGeom>
                          <a:rect b="b" l="l" r="r" t="t"/>
                          <a:pathLst>
                            <a:path extrusionOk="0" h="30" w="55">
                              <a:moveTo>
                                <a:pt x="2" y="6"/>
                              </a:moveTo>
                              <a:lnTo>
                                <a:pt x="14" y="1"/>
                              </a:lnTo>
                              <a:lnTo>
                                <a:pt x="20" y="0"/>
                              </a:lnTo>
                              <a:lnTo>
                                <a:pt x="25" y="0"/>
                              </a:lnTo>
                              <a:lnTo>
                                <a:pt x="34" y="2"/>
                              </a:lnTo>
                              <a:lnTo>
                                <a:pt x="40" y="5"/>
                              </a:lnTo>
                              <a:lnTo>
                                <a:pt x="45" y="10"/>
                              </a:lnTo>
                              <a:lnTo>
                                <a:pt x="49" y="16"/>
                              </a:lnTo>
                              <a:lnTo>
                                <a:pt x="52" y="22"/>
                              </a:lnTo>
                              <a:lnTo>
                                <a:pt x="54" y="29"/>
                              </a:lnTo>
                              <a:lnTo>
                                <a:pt x="45" y="22"/>
                              </a:lnTo>
                              <a:lnTo>
                                <a:pt x="39" y="15"/>
                              </a:lnTo>
                              <a:lnTo>
                                <a:pt x="34" y="9"/>
                              </a:lnTo>
                              <a:lnTo>
                                <a:pt x="27" y="5"/>
                              </a:lnTo>
                              <a:lnTo>
                                <a:pt x="19" y="4"/>
                              </a:lnTo>
                              <a:lnTo>
                                <a:pt x="12" y="5"/>
                              </a:lnTo>
                              <a:lnTo>
                                <a:pt x="0" y="9"/>
                              </a:lnTo>
                              <a:lnTo>
                                <a:pt x="2" y="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09" name="Google Shape;409;p18"/>
                        <p:cNvSpPr/>
                        <p:nvPr/>
                      </p:nvSpPr>
                      <p:spPr>
                        <a:xfrm>
                          <a:off x="4284" y="2217"/>
                          <a:ext cx="54" cy="22"/>
                        </a:xfrm>
                        <a:custGeom>
                          <a:rect b="b" l="l" r="r" t="t"/>
                          <a:pathLst>
                            <a:path extrusionOk="0" h="22" w="54">
                              <a:moveTo>
                                <a:pt x="0" y="6"/>
                              </a:moveTo>
                              <a:lnTo>
                                <a:pt x="9" y="6"/>
                              </a:lnTo>
                              <a:lnTo>
                                <a:pt x="13" y="4"/>
                              </a:lnTo>
                              <a:lnTo>
                                <a:pt x="17" y="2"/>
                              </a:lnTo>
                              <a:lnTo>
                                <a:pt x="24" y="0"/>
                              </a:lnTo>
                              <a:lnTo>
                                <a:pt x="30" y="1"/>
                              </a:lnTo>
                              <a:lnTo>
                                <a:pt x="36" y="2"/>
                              </a:lnTo>
                              <a:lnTo>
                                <a:pt x="40" y="5"/>
                              </a:lnTo>
                              <a:lnTo>
                                <a:pt x="46" y="9"/>
                              </a:lnTo>
                              <a:lnTo>
                                <a:pt x="49" y="13"/>
                              </a:lnTo>
                              <a:lnTo>
                                <a:pt x="53" y="19"/>
                              </a:lnTo>
                              <a:lnTo>
                                <a:pt x="51" y="21"/>
                              </a:lnTo>
                              <a:lnTo>
                                <a:pt x="47" y="21"/>
                              </a:lnTo>
                              <a:lnTo>
                                <a:pt x="42" y="14"/>
                              </a:lnTo>
                              <a:lnTo>
                                <a:pt x="39" y="12"/>
                              </a:lnTo>
                              <a:lnTo>
                                <a:pt x="36" y="16"/>
                              </a:lnTo>
                              <a:lnTo>
                                <a:pt x="32" y="17"/>
                              </a:lnTo>
                              <a:lnTo>
                                <a:pt x="28" y="17"/>
                              </a:lnTo>
                              <a:lnTo>
                                <a:pt x="24" y="16"/>
                              </a:lnTo>
                              <a:lnTo>
                                <a:pt x="22" y="13"/>
                              </a:lnTo>
                              <a:lnTo>
                                <a:pt x="21" y="10"/>
                              </a:lnTo>
                              <a:lnTo>
                                <a:pt x="15" y="12"/>
                              </a:lnTo>
                              <a:lnTo>
                                <a:pt x="9" y="11"/>
                              </a:lnTo>
                              <a:lnTo>
                                <a:pt x="4" y="11"/>
                              </a:lnTo>
                              <a:lnTo>
                                <a:pt x="0" y="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10" name="Google Shape;410;p18"/>
                        <p:cNvSpPr/>
                        <p:nvPr/>
                      </p:nvSpPr>
                      <p:spPr>
                        <a:xfrm>
                          <a:off x="4295" y="2231"/>
                          <a:ext cx="25" cy="17"/>
                        </a:xfrm>
                        <a:custGeom>
                          <a:rect b="b" l="l" r="r" t="t"/>
                          <a:pathLst>
                            <a:path extrusionOk="0" h="17" w="25">
                              <a:moveTo>
                                <a:pt x="0" y="0"/>
                              </a:moveTo>
                              <a:lnTo>
                                <a:pt x="4" y="1"/>
                              </a:lnTo>
                              <a:lnTo>
                                <a:pt x="7" y="5"/>
                              </a:lnTo>
                              <a:lnTo>
                                <a:pt x="11" y="10"/>
                              </a:lnTo>
                              <a:lnTo>
                                <a:pt x="15" y="12"/>
                              </a:lnTo>
                              <a:lnTo>
                                <a:pt x="20" y="12"/>
                              </a:lnTo>
                              <a:lnTo>
                                <a:pt x="24" y="10"/>
                              </a:lnTo>
                              <a:lnTo>
                                <a:pt x="19" y="12"/>
                              </a:lnTo>
                              <a:lnTo>
                                <a:pt x="16" y="16"/>
                              </a:lnTo>
                              <a:lnTo>
                                <a:pt x="12" y="14"/>
                              </a:lnTo>
                              <a:lnTo>
                                <a:pt x="6" y="8"/>
                              </a:lnTo>
                              <a:lnTo>
                                <a:pt x="0"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411" name="Google Shape;411;p18"/>
                      <p:cNvGrpSpPr/>
                      <p:nvPr/>
                    </p:nvGrpSpPr>
                    <p:grpSpPr>
                      <a:xfrm>
                        <a:off x="4371" y="2219"/>
                        <a:ext cx="56" cy="47"/>
                        <a:chOff x="4371" y="2219"/>
                        <a:chExt cx="56" cy="47"/>
                      </a:xfrm>
                    </p:grpSpPr>
                    <p:sp>
                      <p:nvSpPr>
                        <p:cNvPr id="412" name="Google Shape;412;p18"/>
                        <p:cNvSpPr/>
                        <p:nvPr/>
                      </p:nvSpPr>
                      <p:spPr>
                        <a:xfrm>
                          <a:off x="4371" y="2219"/>
                          <a:ext cx="56" cy="29"/>
                        </a:xfrm>
                        <a:custGeom>
                          <a:rect b="b" l="l" r="r" t="t"/>
                          <a:pathLst>
                            <a:path extrusionOk="0" h="29" w="56">
                              <a:moveTo>
                                <a:pt x="0" y="28"/>
                              </a:moveTo>
                              <a:lnTo>
                                <a:pt x="0" y="25"/>
                              </a:lnTo>
                              <a:lnTo>
                                <a:pt x="3" y="16"/>
                              </a:lnTo>
                              <a:lnTo>
                                <a:pt x="8" y="9"/>
                              </a:lnTo>
                              <a:lnTo>
                                <a:pt x="12" y="6"/>
                              </a:lnTo>
                              <a:lnTo>
                                <a:pt x="19" y="2"/>
                              </a:lnTo>
                              <a:lnTo>
                                <a:pt x="30" y="0"/>
                              </a:lnTo>
                              <a:lnTo>
                                <a:pt x="39" y="0"/>
                              </a:lnTo>
                              <a:lnTo>
                                <a:pt x="47" y="0"/>
                              </a:lnTo>
                              <a:lnTo>
                                <a:pt x="54" y="4"/>
                              </a:lnTo>
                              <a:lnTo>
                                <a:pt x="55" y="8"/>
                              </a:lnTo>
                              <a:lnTo>
                                <a:pt x="52" y="6"/>
                              </a:lnTo>
                              <a:lnTo>
                                <a:pt x="45" y="4"/>
                              </a:lnTo>
                              <a:lnTo>
                                <a:pt x="35" y="4"/>
                              </a:lnTo>
                              <a:lnTo>
                                <a:pt x="27" y="6"/>
                              </a:lnTo>
                              <a:lnTo>
                                <a:pt x="21" y="8"/>
                              </a:lnTo>
                              <a:lnTo>
                                <a:pt x="15" y="11"/>
                              </a:lnTo>
                              <a:lnTo>
                                <a:pt x="11" y="14"/>
                              </a:lnTo>
                              <a:lnTo>
                                <a:pt x="8" y="19"/>
                              </a:lnTo>
                              <a:lnTo>
                                <a:pt x="5" y="25"/>
                              </a:lnTo>
                              <a:lnTo>
                                <a:pt x="0" y="28"/>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13" name="Google Shape;413;p18"/>
                        <p:cNvSpPr/>
                        <p:nvPr/>
                      </p:nvSpPr>
                      <p:spPr>
                        <a:xfrm>
                          <a:off x="4382" y="2236"/>
                          <a:ext cx="45" cy="25"/>
                        </a:xfrm>
                        <a:custGeom>
                          <a:rect b="b" l="l" r="r" t="t"/>
                          <a:pathLst>
                            <a:path extrusionOk="0" h="25" w="45">
                              <a:moveTo>
                                <a:pt x="0" y="12"/>
                              </a:moveTo>
                              <a:lnTo>
                                <a:pt x="1" y="6"/>
                              </a:lnTo>
                              <a:lnTo>
                                <a:pt x="7" y="2"/>
                              </a:lnTo>
                              <a:lnTo>
                                <a:pt x="12" y="1"/>
                              </a:lnTo>
                              <a:lnTo>
                                <a:pt x="20" y="0"/>
                              </a:lnTo>
                              <a:lnTo>
                                <a:pt x="27" y="1"/>
                              </a:lnTo>
                              <a:lnTo>
                                <a:pt x="32" y="2"/>
                              </a:lnTo>
                              <a:lnTo>
                                <a:pt x="38" y="2"/>
                              </a:lnTo>
                              <a:lnTo>
                                <a:pt x="36" y="5"/>
                              </a:lnTo>
                              <a:lnTo>
                                <a:pt x="40" y="9"/>
                              </a:lnTo>
                              <a:lnTo>
                                <a:pt x="41" y="15"/>
                              </a:lnTo>
                              <a:lnTo>
                                <a:pt x="43" y="19"/>
                              </a:lnTo>
                              <a:lnTo>
                                <a:pt x="44" y="20"/>
                              </a:lnTo>
                              <a:lnTo>
                                <a:pt x="43" y="24"/>
                              </a:lnTo>
                              <a:lnTo>
                                <a:pt x="37" y="22"/>
                              </a:lnTo>
                              <a:lnTo>
                                <a:pt x="34" y="17"/>
                              </a:lnTo>
                              <a:lnTo>
                                <a:pt x="33" y="14"/>
                              </a:lnTo>
                              <a:lnTo>
                                <a:pt x="29" y="13"/>
                              </a:lnTo>
                              <a:lnTo>
                                <a:pt x="27" y="15"/>
                              </a:lnTo>
                              <a:lnTo>
                                <a:pt x="22" y="16"/>
                              </a:lnTo>
                              <a:lnTo>
                                <a:pt x="17" y="16"/>
                              </a:lnTo>
                              <a:lnTo>
                                <a:pt x="13" y="14"/>
                              </a:lnTo>
                              <a:lnTo>
                                <a:pt x="11" y="11"/>
                              </a:lnTo>
                              <a:lnTo>
                                <a:pt x="11" y="8"/>
                              </a:lnTo>
                              <a:lnTo>
                                <a:pt x="5" y="9"/>
                              </a:lnTo>
                              <a:lnTo>
                                <a:pt x="0" y="12"/>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14" name="Google Shape;414;p18"/>
                        <p:cNvSpPr/>
                        <p:nvPr/>
                      </p:nvSpPr>
                      <p:spPr>
                        <a:xfrm>
                          <a:off x="4379" y="2249"/>
                          <a:ext cx="17" cy="17"/>
                        </a:xfrm>
                        <a:custGeom>
                          <a:rect b="b" l="l" r="r" t="t"/>
                          <a:pathLst>
                            <a:path extrusionOk="0" h="17" w="17">
                              <a:moveTo>
                                <a:pt x="16" y="0"/>
                              </a:moveTo>
                              <a:lnTo>
                                <a:pt x="0" y="8"/>
                              </a:lnTo>
                              <a:lnTo>
                                <a:pt x="0" y="13"/>
                              </a:lnTo>
                              <a:lnTo>
                                <a:pt x="10" y="16"/>
                              </a:lnTo>
                              <a:lnTo>
                                <a:pt x="10" y="2"/>
                              </a:lnTo>
                              <a:lnTo>
                                <a:pt x="16"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415" name="Google Shape;415;p18"/>
                    <p:cNvSpPr/>
                    <p:nvPr/>
                  </p:nvSpPr>
                  <p:spPr>
                    <a:xfrm>
                      <a:off x="4330" y="2279"/>
                      <a:ext cx="44" cy="25"/>
                    </a:xfrm>
                    <a:custGeom>
                      <a:rect b="b" l="l" r="r" t="t"/>
                      <a:pathLst>
                        <a:path extrusionOk="0" h="25" w="44">
                          <a:moveTo>
                            <a:pt x="11" y="0"/>
                          </a:moveTo>
                          <a:lnTo>
                            <a:pt x="7" y="2"/>
                          </a:lnTo>
                          <a:lnTo>
                            <a:pt x="4" y="4"/>
                          </a:lnTo>
                          <a:lnTo>
                            <a:pt x="1" y="7"/>
                          </a:lnTo>
                          <a:lnTo>
                            <a:pt x="0" y="11"/>
                          </a:lnTo>
                          <a:lnTo>
                            <a:pt x="2" y="15"/>
                          </a:lnTo>
                          <a:lnTo>
                            <a:pt x="8" y="16"/>
                          </a:lnTo>
                          <a:lnTo>
                            <a:pt x="13" y="18"/>
                          </a:lnTo>
                          <a:lnTo>
                            <a:pt x="16" y="21"/>
                          </a:lnTo>
                          <a:lnTo>
                            <a:pt x="22" y="24"/>
                          </a:lnTo>
                          <a:lnTo>
                            <a:pt x="28" y="22"/>
                          </a:lnTo>
                          <a:lnTo>
                            <a:pt x="32" y="20"/>
                          </a:lnTo>
                          <a:lnTo>
                            <a:pt x="38" y="18"/>
                          </a:lnTo>
                          <a:lnTo>
                            <a:pt x="43" y="18"/>
                          </a:lnTo>
                        </a:path>
                      </a:pathLst>
                    </a:custGeom>
                    <a:noFill/>
                    <a:ln cap="rnd" cmpd="sng" w="12700">
                      <a:solidFill>
                        <a:srgbClr val="FF7F3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416" name="Google Shape;416;p18"/>
                  <p:cNvGrpSpPr/>
                  <p:nvPr/>
                </p:nvGrpSpPr>
                <p:grpSpPr>
                  <a:xfrm>
                    <a:off x="4208" y="2043"/>
                    <a:ext cx="317" cy="308"/>
                    <a:chOff x="4208" y="2043"/>
                    <a:chExt cx="317" cy="308"/>
                  </a:xfrm>
                </p:grpSpPr>
                <p:sp>
                  <p:nvSpPr>
                    <p:cNvPr id="417" name="Google Shape;417;p18"/>
                    <p:cNvSpPr/>
                    <p:nvPr/>
                  </p:nvSpPr>
                  <p:spPr>
                    <a:xfrm>
                      <a:off x="4208" y="2043"/>
                      <a:ext cx="317" cy="308"/>
                    </a:xfrm>
                    <a:custGeom>
                      <a:rect b="b" l="l" r="r" t="t"/>
                      <a:pathLst>
                        <a:path extrusionOk="0" h="308" w="317">
                          <a:moveTo>
                            <a:pt x="60" y="289"/>
                          </a:moveTo>
                          <a:lnTo>
                            <a:pt x="48" y="282"/>
                          </a:lnTo>
                          <a:lnTo>
                            <a:pt x="41" y="275"/>
                          </a:lnTo>
                          <a:lnTo>
                            <a:pt x="39" y="269"/>
                          </a:lnTo>
                          <a:lnTo>
                            <a:pt x="36" y="255"/>
                          </a:lnTo>
                          <a:lnTo>
                            <a:pt x="28" y="252"/>
                          </a:lnTo>
                          <a:lnTo>
                            <a:pt x="25" y="239"/>
                          </a:lnTo>
                          <a:lnTo>
                            <a:pt x="22" y="232"/>
                          </a:lnTo>
                          <a:lnTo>
                            <a:pt x="20" y="229"/>
                          </a:lnTo>
                          <a:lnTo>
                            <a:pt x="16" y="218"/>
                          </a:lnTo>
                          <a:lnTo>
                            <a:pt x="4" y="199"/>
                          </a:lnTo>
                          <a:lnTo>
                            <a:pt x="11" y="166"/>
                          </a:lnTo>
                          <a:lnTo>
                            <a:pt x="4" y="162"/>
                          </a:lnTo>
                          <a:lnTo>
                            <a:pt x="0" y="143"/>
                          </a:lnTo>
                          <a:lnTo>
                            <a:pt x="1" y="130"/>
                          </a:lnTo>
                          <a:lnTo>
                            <a:pt x="2" y="115"/>
                          </a:lnTo>
                          <a:lnTo>
                            <a:pt x="9" y="99"/>
                          </a:lnTo>
                          <a:lnTo>
                            <a:pt x="27" y="89"/>
                          </a:lnTo>
                          <a:lnTo>
                            <a:pt x="25" y="73"/>
                          </a:lnTo>
                          <a:lnTo>
                            <a:pt x="41" y="53"/>
                          </a:lnTo>
                          <a:lnTo>
                            <a:pt x="49" y="45"/>
                          </a:lnTo>
                          <a:lnTo>
                            <a:pt x="57" y="32"/>
                          </a:lnTo>
                          <a:lnTo>
                            <a:pt x="69" y="24"/>
                          </a:lnTo>
                          <a:lnTo>
                            <a:pt x="83" y="24"/>
                          </a:lnTo>
                          <a:lnTo>
                            <a:pt x="104" y="5"/>
                          </a:lnTo>
                          <a:lnTo>
                            <a:pt x="121" y="3"/>
                          </a:lnTo>
                          <a:lnTo>
                            <a:pt x="134" y="0"/>
                          </a:lnTo>
                          <a:lnTo>
                            <a:pt x="146" y="2"/>
                          </a:lnTo>
                          <a:lnTo>
                            <a:pt x="157" y="3"/>
                          </a:lnTo>
                          <a:lnTo>
                            <a:pt x="170" y="3"/>
                          </a:lnTo>
                          <a:lnTo>
                            <a:pt x="187" y="5"/>
                          </a:lnTo>
                          <a:lnTo>
                            <a:pt x="205" y="13"/>
                          </a:lnTo>
                          <a:lnTo>
                            <a:pt x="215" y="19"/>
                          </a:lnTo>
                          <a:lnTo>
                            <a:pt x="237" y="25"/>
                          </a:lnTo>
                          <a:lnTo>
                            <a:pt x="252" y="40"/>
                          </a:lnTo>
                          <a:lnTo>
                            <a:pt x="260" y="50"/>
                          </a:lnTo>
                          <a:lnTo>
                            <a:pt x="268" y="62"/>
                          </a:lnTo>
                          <a:lnTo>
                            <a:pt x="271" y="74"/>
                          </a:lnTo>
                          <a:lnTo>
                            <a:pt x="277" y="85"/>
                          </a:lnTo>
                          <a:lnTo>
                            <a:pt x="285" y="95"/>
                          </a:lnTo>
                          <a:lnTo>
                            <a:pt x="296" y="107"/>
                          </a:lnTo>
                          <a:lnTo>
                            <a:pt x="304" y="130"/>
                          </a:lnTo>
                          <a:lnTo>
                            <a:pt x="310" y="149"/>
                          </a:lnTo>
                          <a:lnTo>
                            <a:pt x="316" y="161"/>
                          </a:lnTo>
                          <a:lnTo>
                            <a:pt x="314" y="170"/>
                          </a:lnTo>
                          <a:lnTo>
                            <a:pt x="309" y="188"/>
                          </a:lnTo>
                          <a:lnTo>
                            <a:pt x="302" y="199"/>
                          </a:lnTo>
                          <a:lnTo>
                            <a:pt x="303" y="215"/>
                          </a:lnTo>
                          <a:lnTo>
                            <a:pt x="299" y="225"/>
                          </a:lnTo>
                          <a:lnTo>
                            <a:pt x="283" y="235"/>
                          </a:lnTo>
                          <a:lnTo>
                            <a:pt x="278" y="246"/>
                          </a:lnTo>
                          <a:lnTo>
                            <a:pt x="250" y="269"/>
                          </a:lnTo>
                          <a:lnTo>
                            <a:pt x="250" y="279"/>
                          </a:lnTo>
                          <a:lnTo>
                            <a:pt x="238" y="291"/>
                          </a:lnTo>
                          <a:lnTo>
                            <a:pt x="217" y="302"/>
                          </a:lnTo>
                          <a:lnTo>
                            <a:pt x="206" y="307"/>
                          </a:lnTo>
                          <a:lnTo>
                            <a:pt x="219" y="279"/>
                          </a:lnTo>
                          <a:lnTo>
                            <a:pt x="231" y="248"/>
                          </a:lnTo>
                          <a:lnTo>
                            <a:pt x="238" y="224"/>
                          </a:lnTo>
                          <a:lnTo>
                            <a:pt x="243" y="198"/>
                          </a:lnTo>
                          <a:lnTo>
                            <a:pt x="243" y="185"/>
                          </a:lnTo>
                          <a:lnTo>
                            <a:pt x="239" y="171"/>
                          </a:lnTo>
                          <a:lnTo>
                            <a:pt x="241" y="144"/>
                          </a:lnTo>
                          <a:lnTo>
                            <a:pt x="237" y="135"/>
                          </a:lnTo>
                          <a:lnTo>
                            <a:pt x="231" y="129"/>
                          </a:lnTo>
                          <a:lnTo>
                            <a:pt x="207" y="142"/>
                          </a:lnTo>
                          <a:lnTo>
                            <a:pt x="194" y="149"/>
                          </a:lnTo>
                          <a:lnTo>
                            <a:pt x="175" y="151"/>
                          </a:lnTo>
                          <a:lnTo>
                            <a:pt x="149" y="151"/>
                          </a:lnTo>
                          <a:lnTo>
                            <a:pt x="130" y="150"/>
                          </a:lnTo>
                          <a:lnTo>
                            <a:pt x="119" y="147"/>
                          </a:lnTo>
                          <a:lnTo>
                            <a:pt x="109" y="142"/>
                          </a:lnTo>
                          <a:lnTo>
                            <a:pt x="97" y="142"/>
                          </a:lnTo>
                          <a:lnTo>
                            <a:pt x="85" y="146"/>
                          </a:lnTo>
                          <a:lnTo>
                            <a:pt x="80" y="154"/>
                          </a:lnTo>
                          <a:lnTo>
                            <a:pt x="78" y="165"/>
                          </a:lnTo>
                          <a:lnTo>
                            <a:pt x="72" y="175"/>
                          </a:lnTo>
                          <a:lnTo>
                            <a:pt x="64" y="176"/>
                          </a:lnTo>
                          <a:lnTo>
                            <a:pt x="58" y="188"/>
                          </a:lnTo>
                          <a:lnTo>
                            <a:pt x="56" y="208"/>
                          </a:lnTo>
                          <a:lnTo>
                            <a:pt x="52" y="212"/>
                          </a:lnTo>
                          <a:lnTo>
                            <a:pt x="46" y="215"/>
                          </a:lnTo>
                          <a:lnTo>
                            <a:pt x="41" y="215"/>
                          </a:lnTo>
                          <a:lnTo>
                            <a:pt x="36" y="217"/>
                          </a:lnTo>
                          <a:lnTo>
                            <a:pt x="34" y="221"/>
                          </a:lnTo>
                          <a:lnTo>
                            <a:pt x="32" y="226"/>
                          </a:lnTo>
                          <a:lnTo>
                            <a:pt x="34" y="234"/>
                          </a:lnTo>
                          <a:lnTo>
                            <a:pt x="38" y="240"/>
                          </a:lnTo>
                          <a:lnTo>
                            <a:pt x="45" y="245"/>
                          </a:lnTo>
                          <a:lnTo>
                            <a:pt x="54" y="245"/>
                          </a:lnTo>
                          <a:lnTo>
                            <a:pt x="57" y="271"/>
                          </a:lnTo>
                          <a:lnTo>
                            <a:pt x="60" y="289"/>
                          </a:lnTo>
                        </a:path>
                      </a:pathLst>
                    </a:custGeom>
                    <a:solidFill>
                      <a:srgbClr val="7F5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418" name="Google Shape;418;p18"/>
                    <p:cNvGrpSpPr/>
                    <p:nvPr/>
                  </p:nvGrpSpPr>
                  <p:grpSpPr>
                    <a:xfrm>
                      <a:off x="4218" y="2054"/>
                      <a:ext cx="297" cy="217"/>
                      <a:chOff x="4218" y="2054"/>
                      <a:chExt cx="297" cy="217"/>
                    </a:xfrm>
                  </p:grpSpPr>
                  <p:sp>
                    <p:nvSpPr>
                      <p:cNvPr id="419" name="Google Shape;419;p18"/>
                      <p:cNvSpPr/>
                      <p:nvPr/>
                    </p:nvSpPr>
                    <p:spPr>
                      <a:xfrm>
                        <a:off x="4218" y="2136"/>
                        <a:ext cx="126" cy="87"/>
                      </a:xfrm>
                      <a:custGeom>
                        <a:rect b="b" l="l" r="r" t="t"/>
                        <a:pathLst>
                          <a:path extrusionOk="0" h="87" w="126">
                            <a:moveTo>
                              <a:pt x="4" y="86"/>
                            </a:moveTo>
                            <a:lnTo>
                              <a:pt x="26" y="86"/>
                            </a:lnTo>
                            <a:lnTo>
                              <a:pt x="62" y="67"/>
                            </a:lnTo>
                            <a:lnTo>
                              <a:pt x="36" y="64"/>
                            </a:lnTo>
                            <a:lnTo>
                              <a:pt x="16" y="61"/>
                            </a:lnTo>
                            <a:lnTo>
                              <a:pt x="7" y="58"/>
                            </a:lnTo>
                            <a:lnTo>
                              <a:pt x="0" y="47"/>
                            </a:lnTo>
                            <a:lnTo>
                              <a:pt x="1" y="28"/>
                            </a:lnTo>
                            <a:lnTo>
                              <a:pt x="16" y="35"/>
                            </a:lnTo>
                            <a:lnTo>
                              <a:pt x="27" y="40"/>
                            </a:lnTo>
                            <a:lnTo>
                              <a:pt x="44" y="42"/>
                            </a:lnTo>
                            <a:lnTo>
                              <a:pt x="57" y="44"/>
                            </a:lnTo>
                            <a:lnTo>
                              <a:pt x="75" y="51"/>
                            </a:lnTo>
                            <a:lnTo>
                              <a:pt x="62" y="36"/>
                            </a:lnTo>
                            <a:lnTo>
                              <a:pt x="52" y="28"/>
                            </a:lnTo>
                            <a:lnTo>
                              <a:pt x="37" y="21"/>
                            </a:lnTo>
                            <a:lnTo>
                              <a:pt x="39" y="5"/>
                            </a:lnTo>
                            <a:lnTo>
                              <a:pt x="37" y="0"/>
                            </a:lnTo>
                            <a:lnTo>
                              <a:pt x="57" y="1"/>
                            </a:lnTo>
                            <a:lnTo>
                              <a:pt x="57" y="14"/>
                            </a:lnTo>
                            <a:lnTo>
                              <a:pt x="60" y="24"/>
                            </a:lnTo>
                            <a:lnTo>
                              <a:pt x="66" y="31"/>
                            </a:lnTo>
                            <a:lnTo>
                              <a:pt x="77" y="37"/>
                            </a:lnTo>
                            <a:lnTo>
                              <a:pt x="95" y="44"/>
                            </a:lnTo>
                            <a:lnTo>
                              <a:pt x="116" y="51"/>
                            </a:lnTo>
                            <a:lnTo>
                              <a:pt x="125" y="53"/>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20" name="Google Shape;420;p18"/>
                      <p:cNvSpPr/>
                      <p:nvPr/>
                    </p:nvSpPr>
                    <p:spPr>
                      <a:xfrm>
                        <a:off x="4238" y="2097"/>
                        <a:ext cx="241" cy="72"/>
                      </a:xfrm>
                      <a:custGeom>
                        <a:rect b="b" l="l" r="r" t="t"/>
                        <a:pathLst>
                          <a:path extrusionOk="0" h="72" w="241">
                            <a:moveTo>
                              <a:pt x="0" y="32"/>
                            </a:moveTo>
                            <a:lnTo>
                              <a:pt x="17" y="27"/>
                            </a:lnTo>
                            <a:lnTo>
                              <a:pt x="40" y="29"/>
                            </a:lnTo>
                            <a:lnTo>
                              <a:pt x="56" y="26"/>
                            </a:lnTo>
                            <a:lnTo>
                              <a:pt x="50" y="41"/>
                            </a:lnTo>
                            <a:lnTo>
                              <a:pt x="58" y="53"/>
                            </a:lnTo>
                            <a:lnTo>
                              <a:pt x="74" y="41"/>
                            </a:lnTo>
                            <a:lnTo>
                              <a:pt x="89" y="26"/>
                            </a:lnTo>
                            <a:lnTo>
                              <a:pt x="106" y="15"/>
                            </a:lnTo>
                            <a:lnTo>
                              <a:pt x="129" y="3"/>
                            </a:lnTo>
                            <a:lnTo>
                              <a:pt x="136" y="0"/>
                            </a:lnTo>
                            <a:lnTo>
                              <a:pt x="188" y="14"/>
                            </a:lnTo>
                            <a:lnTo>
                              <a:pt x="206" y="36"/>
                            </a:lnTo>
                            <a:lnTo>
                              <a:pt x="211" y="42"/>
                            </a:lnTo>
                            <a:lnTo>
                              <a:pt x="210" y="69"/>
                            </a:lnTo>
                            <a:lnTo>
                              <a:pt x="221" y="71"/>
                            </a:lnTo>
                            <a:lnTo>
                              <a:pt x="236" y="53"/>
                            </a:lnTo>
                            <a:lnTo>
                              <a:pt x="240" y="39"/>
                            </a:lnTo>
                            <a:lnTo>
                              <a:pt x="240" y="23"/>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21" name="Google Shape;421;p18"/>
                      <p:cNvSpPr/>
                      <p:nvPr/>
                    </p:nvSpPr>
                    <p:spPr>
                      <a:xfrm>
                        <a:off x="4252" y="2054"/>
                        <a:ext cx="212" cy="89"/>
                      </a:xfrm>
                      <a:custGeom>
                        <a:rect b="b" l="l" r="r" t="t"/>
                        <a:pathLst>
                          <a:path extrusionOk="0" h="89" w="212">
                            <a:moveTo>
                              <a:pt x="74" y="59"/>
                            </a:moveTo>
                            <a:lnTo>
                              <a:pt x="56" y="52"/>
                            </a:lnTo>
                            <a:lnTo>
                              <a:pt x="28" y="52"/>
                            </a:lnTo>
                            <a:lnTo>
                              <a:pt x="0" y="57"/>
                            </a:lnTo>
                            <a:lnTo>
                              <a:pt x="44" y="40"/>
                            </a:lnTo>
                            <a:lnTo>
                              <a:pt x="80" y="39"/>
                            </a:lnTo>
                            <a:lnTo>
                              <a:pt x="67" y="30"/>
                            </a:lnTo>
                            <a:lnTo>
                              <a:pt x="40" y="23"/>
                            </a:lnTo>
                            <a:lnTo>
                              <a:pt x="75" y="21"/>
                            </a:lnTo>
                            <a:lnTo>
                              <a:pt x="87" y="28"/>
                            </a:lnTo>
                            <a:lnTo>
                              <a:pt x="104" y="36"/>
                            </a:lnTo>
                            <a:lnTo>
                              <a:pt x="115" y="25"/>
                            </a:lnTo>
                            <a:lnTo>
                              <a:pt x="94" y="4"/>
                            </a:lnTo>
                            <a:lnTo>
                              <a:pt x="109" y="0"/>
                            </a:lnTo>
                            <a:lnTo>
                              <a:pt x="122" y="0"/>
                            </a:lnTo>
                            <a:lnTo>
                              <a:pt x="132" y="29"/>
                            </a:lnTo>
                            <a:lnTo>
                              <a:pt x="142" y="18"/>
                            </a:lnTo>
                            <a:lnTo>
                              <a:pt x="146" y="8"/>
                            </a:lnTo>
                            <a:lnTo>
                              <a:pt x="156" y="19"/>
                            </a:lnTo>
                            <a:lnTo>
                              <a:pt x="164" y="32"/>
                            </a:lnTo>
                            <a:lnTo>
                              <a:pt x="167" y="37"/>
                            </a:lnTo>
                            <a:lnTo>
                              <a:pt x="171" y="44"/>
                            </a:lnTo>
                            <a:lnTo>
                              <a:pt x="179" y="47"/>
                            </a:lnTo>
                            <a:lnTo>
                              <a:pt x="182" y="25"/>
                            </a:lnTo>
                            <a:lnTo>
                              <a:pt x="195" y="30"/>
                            </a:lnTo>
                            <a:lnTo>
                              <a:pt x="193" y="48"/>
                            </a:lnTo>
                            <a:lnTo>
                              <a:pt x="191" y="56"/>
                            </a:lnTo>
                            <a:lnTo>
                              <a:pt x="200" y="66"/>
                            </a:lnTo>
                            <a:lnTo>
                              <a:pt x="211" y="88"/>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22" name="Google Shape;422;p18"/>
                      <p:cNvSpPr/>
                      <p:nvPr/>
                    </p:nvSpPr>
                    <p:spPr>
                      <a:xfrm>
                        <a:off x="4455" y="2137"/>
                        <a:ext cx="60" cy="134"/>
                      </a:xfrm>
                      <a:custGeom>
                        <a:rect b="b" l="l" r="r" t="t"/>
                        <a:pathLst>
                          <a:path extrusionOk="0" h="134" w="60">
                            <a:moveTo>
                              <a:pt x="32" y="0"/>
                            </a:moveTo>
                            <a:lnTo>
                              <a:pt x="46" y="31"/>
                            </a:lnTo>
                            <a:lnTo>
                              <a:pt x="53" y="48"/>
                            </a:lnTo>
                            <a:lnTo>
                              <a:pt x="58" y="64"/>
                            </a:lnTo>
                            <a:lnTo>
                              <a:pt x="59" y="76"/>
                            </a:lnTo>
                            <a:lnTo>
                              <a:pt x="56" y="91"/>
                            </a:lnTo>
                            <a:lnTo>
                              <a:pt x="51" y="98"/>
                            </a:lnTo>
                            <a:lnTo>
                              <a:pt x="46" y="77"/>
                            </a:lnTo>
                            <a:lnTo>
                              <a:pt x="40" y="60"/>
                            </a:lnTo>
                            <a:lnTo>
                              <a:pt x="29" y="39"/>
                            </a:lnTo>
                            <a:lnTo>
                              <a:pt x="18" y="23"/>
                            </a:lnTo>
                            <a:lnTo>
                              <a:pt x="11" y="58"/>
                            </a:lnTo>
                            <a:lnTo>
                              <a:pt x="26" y="78"/>
                            </a:lnTo>
                            <a:lnTo>
                              <a:pt x="34" y="88"/>
                            </a:lnTo>
                            <a:lnTo>
                              <a:pt x="38" y="133"/>
                            </a:lnTo>
                            <a:lnTo>
                              <a:pt x="13" y="122"/>
                            </a:lnTo>
                            <a:lnTo>
                              <a:pt x="8" y="105"/>
                            </a:lnTo>
                            <a:lnTo>
                              <a:pt x="0" y="84"/>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423" name="Google Shape;423;p18"/>
                  <p:cNvSpPr/>
                  <p:nvPr/>
                </p:nvSpPr>
                <p:spPr>
                  <a:xfrm>
                    <a:off x="4253" y="2281"/>
                    <a:ext cx="11" cy="12"/>
                  </a:xfrm>
                  <a:prstGeom prst="ellipse">
                    <a:avLst/>
                  </a:prstGeom>
                  <a:solidFill>
                    <a:srgbClr val="FF5FBF"/>
                  </a:solidFill>
                  <a:ln cap="flat" cmpd="sng" w="12700">
                    <a:solidFill>
                      <a:srgbClr val="FF009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424" name="Google Shape;424;p18"/>
                <p:cNvGrpSpPr/>
                <p:nvPr/>
              </p:nvGrpSpPr>
              <p:grpSpPr>
                <a:xfrm>
                  <a:off x="4040" y="2339"/>
                  <a:ext cx="548" cy="674"/>
                  <a:chOff x="4040" y="2339"/>
                  <a:chExt cx="548" cy="674"/>
                </a:xfrm>
              </p:grpSpPr>
              <p:sp>
                <p:nvSpPr>
                  <p:cNvPr id="425" name="Google Shape;425;p18"/>
                  <p:cNvSpPr/>
                  <p:nvPr/>
                </p:nvSpPr>
                <p:spPr>
                  <a:xfrm>
                    <a:off x="4298" y="2339"/>
                    <a:ext cx="51" cy="211"/>
                  </a:xfrm>
                  <a:custGeom>
                    <a:rect b="b" l="l" r="r" t="t"/>
                    <a:pathLst>
                      <a:path extrusionOk="0" h="211" w="51">
                        <a:moveTo>
                          <a:pt x="50" y="3"/>
                        </a:moveTo>
                        <a:lnTo>
                          <a:pt x="10" y="203"/>
                        </a:lnTo>
                        <a:lnTo>
                          <a:pt x="0" y="210"/>
                        </a:lnTo>
                        <a:lnTo>
                          <a:pt x="42" y="2"/>
                        </a:lnTo>
                        <a:lnTo>
                          <a:pt x="44" y="0"/>
                        </a:lnTo>
                        <a:lnTo>
                          <a:pt x="48" y="0"/>
                        </a:lnTo>
                        <a:lnTo>
                          <a:pt x="50" y="3"/>
                        </a:lnTo>
                      </a:path>
                    </a:pathLst>
                  </a:custGeom>
                  <a:solidFill>
                    <a:srgbClr val="BF7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426" name="Google Shape;426;p18"/>
                  <p:cNvGrpSpPr/>
                  <p:nvPr/>
                </p:nvGrpSpPr>
                <p:grpSpPr>
                  <a:xfrm>
                    <a:off x="4040" y="2418"/>
                    <a:ext cx="548" cy="595"/>
                    <a:chOff x="4040" y="2418"/>
                    <a:chExt cx="548" cy="595"/>
                  </a:xfrm>
                </p:grpSpPr>
                <p:sp>
                  <p:nvSpPr>
                    <p:cNvPr id="427" name="Google Shape;427;p18"/>
                    <p:cNvSpPr/>
                    <p:nvPr/>
                  </p:nvSpPr>
                  <p:spPr>
                    <a:xfrm>
                      <a:off x="4040" y="2418"/>
                      <a:ext cx="548" cy="595"/>
                    </a:xfrm>
                    <a:custGeom>
                      <a:rect b="b" l="l" r="r" t="t"/>
                      <a:pathLst>
                        <a:path extrusionOk="0" h="595" w="548">
                          <a:moveTo>
                            <a:pt x="199" y="3"/>
                          </a:moveTo>
                          <a:lnTo>
                            <a:pt x="189" y="6"/>
                          </a:lnTo>
                          <a:lnTo>
                            <a:pt x="176" y="9"/>
                          </a:lnTo>
                          <a:lnTo>
                            <a:pt x="163" y="12"/>
                          </a:lnTo>
                          <a:lnTo>
                            <a:pt x="148" y="15"/>
                          </a:lnTo>
                          <a:lnTo>
                            <a:pt x="134" y="18"/>
                          </a:lnTo>
                          <a:lnTo>
                            <a:pt x="122" y="22"/>
                          </a:lnTo>
                          <a:lnTo>
                            <a:pt x="113" y="25"/>
                          </a:lnTo>
                          <a:lnTo>
                            <a:pt x="105" y="29"/>
                          </a:lnTo>
                          <a:lnTo>
                            <a:pt x="96" y="34"/>
                          </a:lnTo>
                          <a:lnTo>
                            <a:pt x="88" y="40"/>
                          </a:lnTo>
                          <a:lnTo>
                            <a:pt x="81" y="46"/>
                          </a:lnTo>
                          <a:lnTo>
                            <a:pt x="74" y="52"/>
                          </a:lnTo>
                          <a:lnTo>
                            <a:pt x="67" y="60"/>
                          </a:lnTo>
                          <a:lnTo>
                            <a:pt x="59" y="70"/>
                          </a:lnTo>
                          <a:lnTo>
                            <a:pt x="46" y="90"/>
                          </a:lnTo>
                          <a:lnTo>
                            <a:pt x="26" y="126"/>
                          </a:lnTo>
                          <a:lnTo>
                            <a:pt x="0" y="170"/>
                          </a:lnTo>
                          <a:lnTo>
                            <a:pt x="3" y="176"/>
                          </a:lnTo>
                          <a:lnTo>
                            <a:pt x="13" y="183"/>
                          </a:lnTo>
                          <a:lnTo>
                            <a:pt x="130" y="227"/>
                          </a:lnTo>
                          <a:lnTo>
                            <a:pt x="134" y="241"/>
                          </a:lnTo>
                          <a:lnTo>
                            <a:pt x="135" y="294"/>
                          </a:lnTo>
                          <a:lnTo>
                            <a:pt x="130" y="366"/>
                          </a:lnTo>
                          <a:lnTo>
                            <a:pt x="125" y="422"/>
                          </a:lnTo>
                          <a:lnTo>
                            <a:pt x="119" y="458"/>
                          </a:lnTo>
                          <a:lnTo>
                            <a:pt x="107" y="506"/>
                          </a:lnTo>
                          <a:lnTo>
                            <a:pt x="88" y="546"/>
                          </a:lnTo>
                          <a:lnTo>
                            <a:pt x="62" y="594"/>
                          </a:lnTo>
                          <a:lnTo>
                            <a:pt x="515" y="594"/>
                          </a:lnTo>
                          <a:lnTo>
                            <a:pt x="467" y="473"/>
                          </a:lnTo>
                          <a:lnTo>
                            <a:pt x="447" y="370"/>
                          </a:lnTo>
                          <a:lnTo>
                            <a:pt x="457" y="360"/>
                          </a:lnTo>
                          <a:lnTo>
                            <a:pt x="469" y="347"/>
                          </a:lnTo>
                          <a:lnTo>
                            <a:pt x="477" y="331"/>
                          </a:lnTo>
                          <a:lnTo>
                            <a:pt x="481" y="311"/>
                          </a:lnTo>
                          <a:lnTo>
                            <a:pt x="482" y="293"/>
                          </a:lnTo>
                          <a:lnTo>
                            <a:pt x="482" y="276"/>
                          </a:lnTo>
                          <a:lnTo>
                            <a:pt x="483" y="263"/>
                          </a:lnTo>
                          <a:lnTo>
                            <a:pt x="485" y="245"/>
                          </a:lnTo>
                          <a:lnTo>
                            <a:pt x="547" y="193"/>
                          </a:lnTo>
                          <a:lnTo>
                            <a:pt x="507" y="78"/>
                          </a:lnTo>
                          <a:lnTo>
                            <a:pt x="501" y="61"/>
                          </a:lnTo>
                          <a:lnTo>
                            <a:pt x="492" y="49"/>
                          </a:lnTo>
                          <a:lnTo>
                            <a:pt x="480" y="39"/>
                          </a:lnTo>
                          <a:lnTo>
                            <a:pt x="465" y="32"/>
                          </a:lnTo>
                          <a:lnTo>
                            <a:pt x="397" y="11"/>
                          </a:lnTo>
                          <a:lnTo>
                            <a:pt x="385" y="7"/>
                          </a:lnTo>
                          <a:lnTo>
                            <a:pt x="377" y="4"/>
                          </a:lnTo>
                          <a:lnTo>
                            <a:pt x="370" y="3"/>
                          </a:lnTo>
                          <a:lnTo>
                            <a:pt x="363" y="1"/>
                          </a:lnTo>
                          <a:lnTo>
                            <a:pt x="356" y="0"/>
                          </a:lnTo>
                          <a:lnTo>
                            <a:pt x="356" y="10"/>
                          </a:lnTo>
                          <a:lnTo>
                            <a:pt x="360" y="16"/>
                          </a:lnTo>
                          <a:lnTo>
                            <a:pt x="364" y="24"/>
                          </a:lnTo>
                          <a:lnTo>
                            <a:pt x="370" y="32"/>
                          </a:lnTo>
                          <a:lnTo>
                            <a:pt x="375" y="40"/>
                          </a:lnTo>
                          <a:lnTo>
                            <a:pt x="380" y="51"/>
                          </a:lnTo>
                          <a:lnTo>
                            <a:pt x="383" y="59"/>
                          </a:lnTo>
                          <a:lnTo>
                            <a:pt x="386" y="66"/>
                          </a:lnTo>
                          <a:lnTo>
                            <a:pt x="387" y="75"/>
                          </a:lnTo>
                          <a:lnTo>
                            <a:pt x="387" y="85"/>
                          </a:lnTo>
                          <a:lnTo>
                            <a:pt x="385" y="95"/>
                          </a:lnTo>
                          <a:lnTo>
                            <a:pt x="381" y="105"/>
                          </a:lnTo>
                          <a:lnTo>
                            <a:pt x="376" y="113"/>
                          </a:lnTo>
                          <a:lnTo>
                            <a:pt x="368" y="119"/>
                          </a:lnTo>
                          <a:lnTo>
                            <a:pt x="358" y="126"/>
                          </a:lnTo>
                          <a:lnTo>
                            <a:pt x="347" y="131"/>
                          </a:lnTo>
                          <a:lnTo>
                            <a:pt x="336" y="135"/>
                          </a:lnTo>
                          <a:lnTo>
                            <a:pt x="325" y="138"/>
                          </a:lnTo>
                          <a:lnTo>
                            <a:pt x="314" y="140"/>
                          </a:lnTo>
                          <a:lnTo>
                            <a:pt x="299" y="138"/>
                          </a:lnTo>
                          <a:lnTo>
                            <a:pt x="288" y="135"/>
                          </a:lnTo>
                          <a:lnTo>
                            <a:pt x="276" y="131"/>
                          </a:lnTo>
                          <a:lnTo>
                            <a:pt x="262" y="124"/>
                          </a:lnTo>
                          <a:lnTo>
                            <a:pt x="247" y="115"/>
                          </a:lnTo>
                          <a:lnTo>
                            <a:pt x="238" y="109"/>
                          </a:lnTo>
                          <a:lnTo>
                            <a:pt x="228" y="98"/>
                          </a:lnTo>
                          <a:lnTo>
                            <a:pt x="224" y="87"/>
                          </a:lnTo>
                          <a:lnTo>
                            <a:pt x="218" y="75"/>
                          </a:lnTo>
                          <a:lnTo>
                            <a:pt x="213" y="63"/>
                          </a:lnTo>
                          <a:lnTo>
                            <a:pt x="209" y="49"/>
                          </a:lnTo>
                          <a:lnTo>
                            <a:pt x="206" y="36"/>
                          </a:lnTo>
                          <a:lnTo>
                            <a:pt x="200" y="20"/>
                          </a:lnTo>
                          <a:lnTo>
                            <a:pt x="198" y="9"/>
                          </a:lnTo>
                          <a:lnTo>
                            <a:pt x="199" y="3"/>
                          </a:lnTo>
                        </a:path>
                      </a:pathLst>
                    </a:custGeom>
                    <a:solidFill>
                      <a:srgbClr val="FFFF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428" name="Google Shape;428;p18"/>
                    <p:cNvGrpSpPr/>
                    <p:nvPr/>
                  </p:nvGrpSpPr>
                  <p:grpSpPr>
                    <a:xfrm>
                      <a:off x="4059" y="2514"/>
                      <a:ext cx="296" cy="437"/>
                      <a:chOff x="4059" y="2514"/>
                      <a:chExt cx="296" cy="437"/>
                    </a:xfrm>
                  </p:grpSpPr>
                  <p:sp>
                    <p:nvSpPr>
                      <p:cNvPr id="429" name="Google Shape;429;p18"/>
                      <p:cNvSpPr/>
                      <p:nvPr/>
                    </p:nvSpPr>
                    <p:spPr>
                      <a:xfrm>
                        <a:off x="4059" y="2514"/>
                        <a:ext cx="296" cy="437"/>
                      </a:xfrm>
                      <a:custGeom>
                        <a:rect b="b" l="l" r="r" t="t"/>
                        <a:pathLst>
                          <a:path extrusionOk="0" h="437" w="296">
                            <a:moveTo>
                              <a:pt x="10" y="75"/>
                            </a:moveTo>
                            <a:lnTo>
                              <a:pt x="3" y="102"/>
                            </a:lnTo>
                            <a:lnTo>
                              <a:pt x="1" y="122"/>
                            </a:lnTo>
                            <a:lnTo>
                              <a:pt x="0" y="160"/>
                            </a:lnTo>
                            <a:lnTo>
                              <a:pt x="5" y="207"/>
                            </a:lnTo>
                            <a:lnTo>
                              <a:pt x="5" y="266"/>
                            </a:lnTo>
                            <a:lnTo>
                              <a:pt x="2" y="295"/>
                            </a:lnTo>
                            <a:lnTo>
                              <a:pt x="0" y="321"/>
                            </a:lnTo>
                            <a:lnTo>
                              <a:pt x="1" y="353"/>
                            </a:lnTo>
                            <a:lnTo>
                              <a:pt x="7" y="382"/>
                            </a:lnTo>
                            <a:lnTo>
                              <a:pt x="14" y="412"/>
                            </a:lnTo>
                            <a:lnTo>
                              <a:pt x="28" y="436"/>
                            </a:lnTo>
                            <a:lnTo>
                              <a:pt x="57" y="433"/>
                            </a:lnTo>
                            <a:lnTo>
                              <a:pt x="83" y="430"/>
                            </a:lnTo>
                            <a:lnTo>
                              <a:pt x="118" y="419"/>
                            </a:lnTo>
                            <a:lnTo>
                              <a:pt x="147" y="387"/>
                            </a:lnTo>
                            <a:lnTo>
                              <a:pt x="166" y="360"/>
                            </a:lnTo>
                            <a:lnTo>
                              <a:pt x="251" y="230"/>
                            </a:lnTo>
                            <a:lnTo>
                              <a:pt x="269" y="205"/>
                            </a:lnTo>
                            <a:lnTo>
                              <a:pt x="272" y="198"/>
                            </a:lnTo>
                            <a:lnTo>
                              <a:pt x="275" y="189"/>
                            </a:lnTo>
                            <a:lnTo>
                              <a:pt x="279" y="181"/>
                            </a:lnTo>
                            <a:lnTo>
                              <a:pt x="281" y="172"/>
                            </a:lnTo>
                            <a:lnTo>
                              <a:pt x="289" y="147"/>
                            </a:lnTo>
                            <a:lnTo>
                              <a:pt x="290" y="142"/>
                            </a:lnTo>
                            <a:lnTo>
                              <a:pt x="289" y="136"/>
                            </a:lnTo>
                            <a:lnTo>
                              <a:pt x="286" y="130"/>
                            </a:lnTo>
                            <a:lnTo>
                              <a:pt x="282" y="124"/>
                            </a:lnTo>
                            <a:lnTo>
                              <a:pt x="278" y="118"/>
                            </a:lnTo>
                            <a:lnTo>
                              <a:pt x="272" y="112"/>
                            </a:lnTo>
                            <a:lnTo>
                              <a:pt x="271" y="106"/>
                            </a:lnTo>
                            <a:lnTo>
                              <a:pt x="267" y="101"/>
                            </a:lnTo>
                            <a:lnTo>
                              <a:pt x="258" y="95"/>
                            </a:lnTo>
                            <a:lnTo>
                              <a:pt x="267" y="91"/>
                            </a:lnTo>
                            <a:lnTo>
                              <a:pt x="275" y="89"/>
                            </a:lnTo>
                            <a:lnTo>
                              <a:pt x="279" y="94"/>
                            </a:lnTo>
                            <a:lnTo>
                              <a:pt x="283" y="102"/>
                            </a:lnTo>
                            <a:lnTo>
                              <a:pt x="285" y="108"/>
                            </a:lnTo>
                            <a:lnTo>
                              <a:pt x="287" y="112"/>
                            </a:lnTo>
                            <a:lnTo>
                              <a:pt x="290" y="115"/>
                            </a:lnTo>
                            <a:lnTo>
                              <a:pt x="294" y="117"/>
                            </a:lnTo>
                            <a:lnTo>
                              <a:pt x="295" y="113"/>
                            </a:lnTo>
                            <a:lnTo>
                              <a:pt x="295" y="107"/>
                            </a:lnTo>
                            <a:lnTo>
                              <a:pt x="294" y="99"/>
                            </a:lnTo>
                            <a:lnTo>
                              <a:pt x="293" y="86"/>
                            </a:lnTo>
                            <a:lnTo>
                              <a:pt x="291" y="72"/>
                            </a:lnTo>
                            <a:lnTo>
                              <a:pt x="288" y="69"/>
                            </a:lnTo>
                            <a:lnTo>
                              <a:pt x="287" y="59"/>
                            </a:lnTo>
                            <a:lnTo>
                              <a:pt x="286" y="55"/>
                            </a:lnTo>
                            <a:lnTo>
                              <a:pt x="279" y="53"/>
                            </a:lnTo>
                            <a:lnTo>
                              <a:pt x="275" y="39"/>
                            </a:lnTo>
                            <a:lnTo>
                              <a:pt x="271" y="29"/>
                            </a:lnTo>
                            <a:lnTo>
                              <a:pt x="268" y="20"/>
                            </a:lnTo>
                            <a:lnTo>
                              <a:pt x="267" y="13"/>
                            </a:lnTo>
                            <a:lnTo>
                              <a:pt x="266" y="7"/>
                            </a:lnTo>
                            <a:lnTo>
                              <a:pt x="263" y="2"/>
                            </a:lnTo>
                            <a:lnTo>
                              <a:pt x="258" y="0"/>
                            </a:lnTo>
                            <a:lnTo>
                              <a:pt x="254" y="0"/>
                            </a:lnTo>
                            <a:lnTo>
                              <a:pt x="250" y="18"/>
                            </a:lnTo>
                            <a:lnTo>
                              <a:pt x="216" y="57"/>
                            </a:lnTo>
                            <a:lnTo>
                              <a:pt x="209" y="67"/>
                            </a:lnTo>
                            <a:lnTo>
                              <a:pt x="205" y="72"/>
                            </a:lnTo>
                            <a:lnTo>
                              <a:pt x="203" y="77"/>
                            </a:lnTo>
                            <a:lnTo>
                              <a:pt x="203" y="82"/>
                            </a:lnTo>
                            <a:lnTo>
                              <a:pt x="209" y="99"/>
                            </a:lnTo>
                            <a:lnTo>
                              <a:pt x="216" y="129"/>
                            </a:lnTo>
                            <a:lnTo>
                              <a:pt x="224" y="146"/>
                            </a:lnTo>
                            <a:lnTo>
                              <a:pt x="229" y="172"/>
                            </a:lnTo>
                            <a:lnTo>
                              <a:pt x="179" y="212"/>
                            </a:lnTo>
                            <a:lnTo>
                              <a:pt x="114" y="267"/>
                            </a:lnTo>
                            <a:lnTo>
                              <a:pt x="117" y="202"/>
                            </a:lnTo>
                            <a:lnTo>
                              <a:pt x="114" y="132"/>
                            </a:lnTo>
                            <a:lnTo>
                              <a:pt x="10" y="75"/>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30" name="Google Shape;430;p18"/>
                      <p:cNvSpPr/>
                      <p:nvPr/>
                    </p:nvSpPr>
                    <p:spPr>
                      <a:xfrm>
                        <a:off x="4296" y="2568"/>
                        <a:ext cx="43" cy="17"/>
                      </a:xfrm>
                      <a:custGeom>
                        <a:rect b="b" l="l" r="r" t="t"/>
                        <a:pathLst>
                          <a:path extrusionOk="0" h="17" w="43">
                            <a:moveTo>
                              <a:pt x="0" y="16"/>
                            </a:moveTo>
                            <a:lnTo>
                              <a:pt x="27" y="0"/>
                            </a:lnTo>
                            <a:lnTo>
                              <a:pt x="42" y="0"/>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31" name="Google Shape;431;p18"/>
                      <p:cNvSpPr/>
                      <p:nvPr/>
                    </p:nvSpPr>
                    <p:spPr>
                      <a:xfrm>
                        <a:off x="4290" y="2586"/>
                        <a:ext cx="56" cy="17"/>
                      </a:xfrm>
                      <a:custGeom>
                        <a:rect b="b" l="l" r="r" t="t"/>
                        <a:pathLst>
                          <a:path extrusionOk="0" h="17" w="56">
                            <a:moveTo>
                              <a:pt x="0" y="16"/>
                            </a:moveTo>
                            <a:lnTo>
                              <a:pt x="32" y="4"/>
                            </a:lnTo>
                            <a:lnTo>
                              <a:pt x="55" y="0"/>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32" name="Google Shape;432;p18"/>
                      <p:cNvSpPr/>
                      <p:nvPr/>
                    </p:nvSpPr>
                    <p:spPr>
                      <a:xfrm>
                        <a:off x="4295" y="2560"/>
                        <a:ext cx="25" cy="17"/>
                      </a:xfrm>
                      <a:custGeom>
                        <a:rect b="b" l="l" r="r" t="t"/>
                        <a:pathLst>
                          <a:path extrusionOk="0" h="17" w="25">
                            <a:moveTo>
                              <a:pt x="0" y="16"/>
                            </a:moveTo>
                            <a:lnTo>
                              <a:pt x="20" y="0"/>
                            </a:lnTo>
                            <a:lnTo>
                              <a:pt x="24" y="8"/>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433" name="Google Shape;433;p18"/>
                      <p:cNvCxnSpPr/>
                      <p:nvPr/>
                    </p:nvCxnSpPr>
                    <p:spPr>
                      <a:xfrm rot="10800000">
                        <a:off x="4313" y="2531"/>
                        <a:ext cx="12" cy="5"/>
                      </a:xfrm>
                      <a:prstGeom prst="straightConnector1">
                        <a:avLst/>
                      </a:prstGeom>
                      <a:noFill/>
                      <a:ln cap="flat" cmpd="sng" w="12700">
                        <a:solidFill>
                          <a:srgbClr val="BF3F00"/>
                        </a:solidFill>
                        <a:prstDash val="solid"/>
                        <a:round/>
                        <a:headEnd len="sm" w="sm" type="none"/>
                        <a:tailEnd len="sm" w="sm" type="none"/>
                      </a:ln>
                    </p:spPr>
                  </p:cxnSp>
                </p:grpSp>
                <p:sp>
                  <p:nvSpPr>
                    <p:cNvPr id="434" name="Google Shape;434;p18"/>
                    <p:cNvSpPr/>
                    <p:nvPr/>
                  </p:nvSpPr>
                  <p:spPr>
                    <a:xfrm>
                      <a:off x="4040" y="2565"/>
                      <a:ext cx="141" cy="87"/>
                    </a:xfrm>
                    <a:custGeom>
                      <a:rect b="b" l="l" r="r" t="t"/>
                      <a:pathLst>
                        <a:path extrusionOk="0" h="87" w="141">
                          <a:moveTo>
                            <a:pt x="64" y="32"/>
                          </a:moveTo>
                          <a:lnTo>
                            <a:pt x="12" y="0"/>
                          </a:lnTo>
                          <a:lnTo>
                            <a:pt x="0" y="23"/>
                          </a:lnTo>
                          <a:lnTo>
                            <a:pt x="3" y="29"/>
                          </a:lnTo>
                          <a:lnTo>
                            <a:pt x="13" y="36"/>
                          </a:lnTo>
                          <a:lnTo>
                            <a:pt x="140" y="86"/>
                          </a:lnTo>
                          <a:lnTo>
                            <a:pt x="140" y="74"/>
                          </a:lnTo>
                          <a:lnTo>
                            <a:pt x="64" y="32"/>
                          </a:lnTo>
                        </a:path>
                      </a:pathLst>
                    </a:custGeom>
                    <a:solidFill>
                      <a:srgbClr val="FFFF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435" name="Google Shape;435;p18"/>
                  <p:cNvGrpSpPr/>
                  <p:nvPr/>
                </p:nvGrpSpPr>
                <p:grpSpPr>
                  <a:xfrm>
                    <a:off x="4270" y="2470"/>
                    <a:ext cx="57" cy="102"/>
                    <a:chOff x="4270" y="2470"/>
                    <a:chExt cx="57" cy="102"/>
                  </a:xfrm>
                </p:grpSpPr>
                <p:sp>
                  <p:nvSpPr>
                    <p:cNvPr id="436" name="Google Shape;436;p18"/>
                    <p:cNvSpPr/>
                    <p:nvPr/>
                  </p:nvSpPr>
                  <p:spPr>
                    <a:xfrm>
                      <a:off x="4270" y="2472"/>
                      <a:ext cx="54" cy="100"/>
                    </a:xfrm>
                    <a:custGeom>
                      <a:rect b="b" l="l" r="r" t="t"/>
                      <a:pathLst>
                        <a:path extrusionOk="0" h="100" w="54">
                          <a:moveTo>
                            <a:pt x="51" y="0"/>
                          </a:moveTo>
                          <a:lnTo>
                            <a:pt x="34" y="6"/>
                          </a:lnTo>
                          <a:lnTo>
                            <a:pt x="18" y="14"/>
                          </a:lnTo>
                          <a:lnTo>
                            <a:pt x="8" y="31"/>
                          </a:lnTo>
                          <a:lnTo>
                            <a:pt x="0" y="43"/>
                          </a:lnTo>
                          <a:lnTo>
                            <a:pt x="2" y="56"/>
                          </a:lnTo>
                          <a:lnTo>
                            <a:pt x="3" y="82"/>
                          </a:lnTo>
                          <a:lnTo>
                            <a:pt x="6" y="99"/>
                          </a:lnTo>
                          <a:lnTo>
                            <a:pt x="24" y="80"/>
                          </a:lnTo>
                          <a:lnTo>
                            <a:pt x="24" y="64"/>
                          </a:lnTo>
                          <a:lnTo>
                            <a:pt x="23" y="56"/>
                          </a:lnTo>
                          <a:lnTo>
                            <a:pt x="21" y="51"/>
                          </a:lnTo>
                          <a:lnTo>
                            <a:pt x="24" y="49"/>
                          </a:lnTo>
                          <a:lnTo>
                            <a:pt x="27" y="45"/>
                          </a:lnTo>
                          <a:lnTo>
                            <a:pt x="31" y="38"/>
                          </a:lnTo>
                          <a:lnTo>
                            <a:pt x="33" y="31"/>
                          </a:lnTo>
                          <a:lnTo>
                            <a:pt x="35" y="25"/>
                          </a:lnTo>
                          <a:lnTo>
                            <a:pt x="40" y="24"/>
                          </a:lnTo>
                          <a:lnTo>
                            <a:pt x="46" y="21"/>
                          </a:lnTo>
                          <a:lnTo>
                            <a:pt x="50" y="18"/>
                          </a:lnTo>
                          <a:lnTo>
                            <a:pt x="53" y="12"/>
                          </a:lnTo>
                          <a:lnTo>
                            <a:pt x="53" y="5"/>
                          </a:lnTo>
                          <a:lnTo>
                            <a:pt x="51" y="0"/>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37" name="Google Shape;437;p18"/>
                    <p:cNvSpPr/>
                    <p:nvPr/>
                  </p:nvSpPr>
                  <p:spPr>
                    <a:xfrm>
                      <a:off x="4304" y="2470"/>
                      <a:ext cx="23" cy="17"/>
                    </a:xfrm>
                    <a:custGeom>
                      <a:rect b="b" l="l" r="r" t="t"/>
                      <a:pathLst>
                        <a:path extrusionOk="0" h="17" w="23">
                          <a:moveTo>
                            <a:pt x="0" y="12"/>
                          </a:moveTo>
                          <a:lnTo>
                            <a:pt x="22" y="0"/>
                          </a:lnTo>
                          <a:lnTo>
                            <a:pt x="22" y="4"/>
                          </a:lnTo>
                          <a:lnTo>
                            <a:pt x="20" y="9"/>
                          </a:lnTo>
                          <a:lnTo>
                            <a:pt x="8" y="16"/>
                          </a:lnTo>
                          <a:lnTo>
                            <a:pt x="5" y="16"/>
                          </a:lnTo>
                          <a:lnTo>
                            <a:pt x="2" y="16"/>
                          </a:lnTo>
                          <a:lnTo>
                            <a:pt x="0" y="12"/>
                          </a:lnTo>
                        </a:path>
                      </a:pathLst>
                    </a:custGeom>
                    <a:solidFill>
                      <a:srgbClr val="FF001F"/>
                    </a:solidFill>
                    <a:ln cap="rnd" cmpd="sng" w="12700">
                      <a:solidFill>
                        <a:srgbClr val="FF001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grpSp>
          <p:sp>
            <p:nvSpPr>
              <p:cNvPr id="438" name="Google Shape;438;p18"/>
              <p:cNvSpPr/>
              <p:nvPr/>
            </p:nvSpPr>
            <p:spPr>
              <a:xfrm>
                <a:off x="4318" y="2418"/>
                <a:ext cx="359" cy="430"/>
              </a:xfrm>
              <a:custGeom>
                <a:rect b="b" l="l" r="r" t="t"/>
                <a:pathLst>
                  <a:path extrusionOk="0" h="430" w="359">
                    <a:moveTo>
                      <a:pt x="139" y="0"/>
                    </a:moveTo>
                    <a:lnTo>
                      <a:pt x="347" y="41"/>
                    </a:lnTo>
                    <a:lnTo>
                      <a:pt x="332" y="47"/>
                    </a:lnTo>
                    <a:lnTo>
                      <a:pt x="358" y="59"/>
                    </a:lnTo>
                    <a:lnTo>
                      <a:pt x="240" y="429"/>
                    </a:lnTo>
                    <a:lnTo>
                      <a:pt x="89" y="411"/>
                    </a:lnTo>
                    <a:lnTo>
                      <a:pt x="0" y="363"/>
                    </a:lnTo>
                    <a:lnTo>
                      <a:pt x="139" y="0"/>
                    </a:lnTo>
                  </a:path>
                </a:pathLst>
              </a:custGeom>
              <a:solidFill>
                <a:srgbClr val="9FB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39" name="Google Shape;439;p18"/>
              <p:cNvSpPr/>
              <p:nvPr/>
            </p:nvSpPr>
            <p:spPr>
              <a:xfrm>
                <a:off x="4264" y="2685"/>
                <a:ext cx="374" cy="210"/>
              </a:xfrm>
              <a:custGeom>
                <a:rect b="b" l="l" r="r" t="t"/>
                <a:pathLst>
                  <a:path extrusionOk="0" h="210" w="374">
                    <a:moveTo>
                      <a:pt x="339" y="0"/>
                    </a:moveTo>
                    <a:lnTo>
                      <a:pt x="344" y="15"/>
                    </a:lnTo>
                    <a:lnTo>
                      <a:pt x="352" y="56"/>
                    </a:lnTo>
                    <a:lnTo>
                      <a:pt x="356" y="84"/>
                    </a:lnTo>
                    <a:lnTo>
                      <a:pt x="362" y="126"/>
                    </a:lnTo>
                    <a:lnTo>
                      <a:pt x="367" y="143"/>
                    </a:lnTo>
                    <a:lnTo>
                      <a:pt x="371" y="161"/>
                    </a:lnTo>
                    <a:lnTo>
                      <a:pt x="373" y="176"/>
                    </a:lnTo>
                    <a:lnTo>
                      <a:pt x="371" y="184"/>
                    </a:lnTo>
                    <a:lnTo>
                      <a:pt x="366" y="195"/>
                    </a:lnTo>
                    <a:lnTo>
                      <a:pt x="355" y="202"/>
                    </a:lnTo>
                    <a:lnTo>
                      <a:pt x="311" y="207"/>
                    </a:lnTo>
                    <a:lnTo>
                      <a:pt x="256" y="207"/>
                    </a:lnTo>
                    <a:lnTo>
                      <a:pt x="198" y="200"/>
                    </a:lnTo>
                    <a:lnTo>
                      <a:pt x="162" y="207"/>
                    </a:lnTo>
                    <a:lnTo>
                      <a:pt x="140" y="209"/>
                    </a:lnTo>
                    <a:lnTo>
                      <a:pt x="117" y="207"/>
                    </a:lnTo>
                    <a:lnTo>
                      <a:pt x="95" y="203"/>
                    </a:lnTo>
                    <a:lnTo>
                      <a:pt x="78" y="202"/>
                    </a:lnTo>
                    <a:lnTo>
                      <a:pt x="37" y="198"/>
                    </a:lnTo>
                    <a:lnTo>
                      <a:pt x="23" y="187"/>
                    </a:lnTo>
                    <a:lnTo>
                      <a:pt x="22" y="174"/>
                    </a:lnTo>
                    <a:lnTo>
                      <a:pt x="13" y="162"/>
                    </a:lnTo>
                    <a:lnTo>
                      <a:pt x="10" y="153"/>
                    </a:lnTo>
                    <a:lnTo>
                      <a:pt x="10" y="138"/>
                    </a:lnTo>
                    <a:lnTo>
                      <a:pt x="2" y="126"/>
                    </a:lnTo>
                    <a:lnTo>
                      <a:pt x="0" y="115"/>
                    </a:lnTo>
                    <a:lnTo>
                      <a:pt x="1" y="110"/>
                    </a:lnTo>
                    <a:lnTo>
                      <a:pt x="4" y="105"/>
                    </a:lnTo>
                    <a:lnTo>
                      <a:pt x="9" y="104"/>
                    </a:lnTo>
                    <a:lnTo>
                      <a:pt x="13" y="107"/>
                    </a:lnTo>
                    <a:lnTo>
                      <a:pt x="19" y="113"/>
                    </a:lnTo>
                    <a:lnTo>
                      <a:pt x="26" y="118"/>
                    </a:lnTo>
                    <a:lnTo>
                      <a:pt x="41" y="123"/>
                    </a:lnTo>
                    <a:lnTo>
                      <a:pt x="32" y="117"/>
                    </a:lnTo>
                    <a:lnTo>
                      <a:pt x="29" y="108"/>
                    </a:lnTo>
                    <a:lnTo>
                      <a:pt x="34" y="103"/>
                    </a:lnTo>
                    <a:lnTo>
                      <a:pt x="46" y="99"/>
                    </a:lnTo>
                    <a:lnTo>
                      <a:pt x="60" y="99"/>
                    </a:lnTo>
                    <a:lnTo>
                      <a:pt x="79" y="96"/>
                    </a:lnTo>
                    <a:lnTo>
                      <a:pt x="102" y="96"/>
                    </a:lnTo>
                    <a:lnTo>
                      <a:pt x="109" y="96"/>
                    </a:lnTo>
                    <a:lnTo>
                      <a:pt x="98" y="91"/>
                    </a:lnTo>
                    <a:lnTo>
                      <a:pt x="81" y="92"/>
                    </a:lnTo>
                    <a:lnTo>
                      <a:pt x="74" y="92"/>
                    </a:lnTo>
                    <a:lnTo>
                      <a:pt x="63" y="92"/>
                    </a:lnTo>
                    <a:lnTo>
                      <a:pt x="53" y="89"/>
                    </a:lnTo>
                    <a:lnTo>
                      <a:pt x="49" y="84"/>
                    </a:lnTo>
                    <a:lnTo>
                      <a:pt x="48" y="77"/>
                    </a:lnTo>
                    <a:lnTo>
                      <a:pt x="67" y="74"/>
                    </a:lnTo>
                    <a:lnTo>
                      <a:pt x="95" y="71"/>
                    </a:lnTo>
                    <a:lnTo>
                      <a:pt x="114" y="70"/>
                    </a:lnTo>
                    <a:lnTo>
                      <a:pt x="130" y="74"/>
                    </a:lnTo>
                    <a:lnTo>
                      <a:pt x="142" y="79"/>
                    </a:lnTo>
                    <a:lnTo>
                      <a:pt x="152" y="93"/>
                    </a:lnTo>
                    <a:lnTo>
                      <a:pt x="159" y="103"/>
                    </a:lnTo>
                    <a:lnTo>
                      <a:pt x="173" y="112"/>
                    </a:lnTo>
                    <a:lnTo>
                      <a:pt x="191" y="120"/>
                    </a:lnTo>
                    <a:lnTo>
                      <a:pt x="213" y="123"/>
                    </a:lnTo>
                    <a:lnTo>
                      <a:pt x="238" y="122"/>
                    </a:lnTo>
                    <a:lnTo>
                      <a:pt x="286" y="110"/>
                    </a:lnTo>
                    <a:lnTo>
                      <a:pt x="293" y="110"/>
                    </a:lnTo>
                    <a:lnTo>
                      <a:pt x="312" y="81"/>
                    </a:lnTo>
                    <a:lnTo>
                      <a:pt x="318" y="49"/>
                    </a:lnTo>
                    <a:lnTo>
                      <a:pt x="339" y="0"/>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440" name="Google Shape;440;p18"/>
            <p:cNvSpPr/>
            <p:nvPr/>
          </p:nvSpPr>
          <p:spPr>
            <a:xfrm>
              <a:off x="4346" y="2696"/>
              <a:ext cx="17" cy="16"/>
            </a:xfrm>
            <a:prstGeom prst="rect">
              <a:avLst/>
            </a:prstGeom>
            <a:solidFill>
              <a:srgbClr val="FADB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41" name="Google Shape;441;p18"/>
            <p:cNvSpPr/>
            <p:nvPr/>
          </p:nvSpPr>
          <p:spPr>
            <a:xfrm>
              <a:off x="4299" y="2490"/>
              <a:ext cx="21" cy="53"/>
            </a:xfrm>
            <a:custGeom>
              <a:rect b="b" l="l" r="r" t="t"/>
              <a:pathLst>
                <a:path extrusionOk="0" h="53" w="21">
                  <a:moveTo>
                    <a:pt x="0" y="52"/>
                  </a:moveTo>
                  <a:lnTo>
                    <a:pt x="10" y="7"/>
                  </a:lnTo>
                  <a:lnTo>
                    <a:pt x="13" y="3"/>
                  </a:lnTo>
                  <a:lnTo>
                    <a:pt x="20" y="0"/>
                  </a:lnTo>
                  <a:lnTo>
                    <a:pt x="11" y="44"/>
                  </a:lnTo>
                  <a:lnTo>
                    <a:pt x="0" y="52"/>
                  </a:lnTo>
                </a:path>
              </a:pathLst>
            </a:custGeom>
            <a:solidFill>
              <a:srgbClr val="E56C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42" name="Google Shape;442;p18"/>
            <p:cNvSpPr/>
            <p:nvPr/>
          </p:nvSpPr>
          <p:spPr>
            <a:xfrm>
              <a:off x="3544" y="2990"/>
              <a:ext cx="17" cy="17"/>
            </a:xfrm>
            <a:custGeom>
              <a:rect b="b" l="l" r="r" t="t"/>
              <a:pathLst>
                <a:path extrusionOk="0" h="17" w="17">
                  <a:moveTo>
                    <a:pt x="0" y="16"/>
                  </a:moveTo>
                  <a:lnTo>
                    <a:pt x="14" y="0"/>
                  </a:lnTo>
                  <a:lnTo>
                    <a:pt x="16" y="14"/>
                  </a:lnTo>
                  <a:lnTo>
                    <a:pt x="0" y="1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43" name="Google Shape;443;p18"/>
            <p:cNvSpPr/>
            <p:nvPr/>
          </p:nvSpPr>
          <p:spPr>
            <a:xfrm>
              <a:off x="4467" y="2804"/>
              <a:ext cx="47" cy="94"/>
            </a:xfrm>
            <a:custGeom>
              <a:rect b="b" l="l" r="r" t="t"/>
              <a:pathLst>
                <a:path extrusionOk="0" h="94" w="47">
                  <a:moveTo>
                    <a:pt x="14" y="5"/>
                  </a:moveTo>
                  <a:lnTo>
                    <a:pt x="17" y="14"/>
                  </a:lnTo>
                  <a:lnTo>
                    <a:pt x="20" y="25"/>
                  </a:lnTo>
                  <a:lnTo>
                    <a:pt x="21" y="35"/>
                  </a:lnTo>
                  <a:lnTo>
                    <a:pt x="21" y="44"/>
                  </a:lnTo>
                  <a:lnTo>
                    <a:pt x="18" y="58"/>
                  </a:lnTo>
                  <a:lnTo>
                    <a:pt x="14" y="66"/>
                  </a:lnTo>
                  <a:lnTo>
                    <a:pt x="7" y="76"/>
                  </a:lnTo>
                  <a:lnTo>
                    <a:pt x="0" y="83"/>
                  </a:lnTo>
                  <a:lnTo>
                    <a:pt x="4" y="88"/>
                  </a:lnTo>
                  <a:lnTo>
                    <a:pt x="8" y="90"/>
                  </a:lnTo>
                  <a:lnTo>
                    <a:pt x="11" y="90"/>
                  </a:lnTo>
                  <a:lnTo>
                    <a:pt x="15" y="90"/>
                  </a:lnTo>
                  <a:lnTo>
                    <a:pt x="18" y="88"/>
                  </a:lnTo>
                  <a:lnTo>
                    <a:pt x="22" y="88"/>
                  </a:lnTo>
                  <a:lnTo>
                    <a:pt x="27" y="88"/>
                  </a:lnTo>
                  <a:lnTo>
                    <a:pt x="29" y="89"/>
                  </a:lnTo>
                  <a:lnTo>
                    <a:pt x="31" y="91"/>
                  </a:lnTo>
                  <a:lnTo>
                    <a:pt x="35" y="93"/>
                  </a:lnTo>
                  <a:lnTo>
                    <a:pt x="40" y="91"/>
                  </a:lnTo>
                  <a:lnTo>
                    <a:pt x="43" y="83"/>
                  </a:lnTo>
                  <a:lnTo>
                    <a:pt x="45" y="69"/>
                  </a:lnTo>
                  <a:lnTo>
                    <a:pt x="46" y="54"/>
                  </a:lnTo>
                  <a:lnTo>
                    <a:pt x="46" y="37"/>
                  </a:lnTo>
                  <a:lnTo>
                    <a:pt x="44" y="25"/>
                  </a:lnTo>
                  <a:lnTo>
                    <a:pt x="39" y="10"/>
                  </a:lnTo>
                  <a:lnTo>
                    <a:pt x="37" y="5"/>
                  </a:lnTo>
                  <a:lnTo>
                    <a:pt x="34" y="2"/>
                  </a:lnTo>
                  <a:lnTo>
                    <a:pt x="29" y="0"/>
                  </a:lnTo>
                  <a:lnTo>
                    <a:pt x="24" y="0"/>
                  </a:lnTo>
                  <a:lnTo>
                    <a:pt x="18" y="2"/>
                  </a:lnTo>
                  <a:lnTo>
                    <a:pt x="14" y="5"/>
                  </a:lnTo>
                </a:path>
              </a:pathLst>
            </a:custGeom>
            <a:solidFill>
              <a:srgbClr val="7F5F3F"/>
            </a:solidFill>
            <a:ln cap="rnd" cmpd="sng" w="12700">
              <a:solidFill>
                <a:srgbClr val="3F1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44" name="Google Shape;444;p18"/>
            <p:cNvSpPr/>
            <p:nvPr/>
          </p:nvSpPr>
          <p:spPr>
            <a:xfrm>
              <a:off x="2930" y="2903"/>
              <a:ext cx="1408" cy="303"/>
            </a:xfrm>
            <a:prstGeom prst="rect">
              <a:avLst/>
            </a:prstGeom>
            <a:noFill/>
            <a:ln>
              <a:noFill/>
            </a:ln>
          </p:spPr>
          <p:txBody>
            <a:bodyPr anchorCtr="0" anchor="t" bIns="46025" lIns="92075" spcFirstLastPara="1" rIns="92075" wrap="square" tIns="46025">
              <a:spAutoFit/>
            </a:bodyPr>
            <a:lstStyle/>
            <a:p>
              <a:pPr indent="0" lvl="0" marL="0" marR="0" rtl="0" algn="ctr">
                <a:lnSpc>
                  <a:spcPct val="90000"/>
                </a:lnSpc>
                <a:spcBef>
                  <a:spcPts val="0"/>
                </a:spcBef>
                <a:spcAft>
                  <a:spcPts val="0"/>
                </a:spcAft>
                <a:buNone/>
              </a:pPr>
              <a:r>
                <a:rPr lang="en-US" sz="2800">
                  <a:solidFill>
                    <a:srgbClr val="E8E5EC"/>
                  </a:solidFill>
                  <a:latin typeface="Times New Roman"/>
                  <a:ea typeface="Times New Roman"/>
                  <a:cs typeface="Times New Roman"/>
                  <a:sym typeface="Times New Roman"/>
                </a:rPr>
                <a:t>Professor Clark</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19"/>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An Object Has Behavior</a:t>
            </a:r>
            <a:endParaRPr/>
          </a:p>
        </p:txBody>
      </p:sp>
      <p:sp>
        <p:nvSpPr>
          <p:cNvPr id="450" name="Google Shape;450;p19"/>
          <p:cNvSpPr txBox="1"/>
          <p:nvPr>
            <p:ph idx="1" type="body"/>
          </p:nvPr>
        </p:nvSpPr>
        <p:spPr>
          <a:xfrm>
            <a:off x="0" y="692150"/>
            <a:ext cx="8785225" cy="2222500"/>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lang="en-US"/>
              <a:t>Behavior determines how an object acts and reacts.</a:t>
            </a:r>
            <a:endParaRPr/>
          </a:p>
          <a:p>
            <a:pPr indent="-411480" lvl="0" marL="548640" rtl="0" algn="l">
              <a:spcBef>
                <a:spcPts val="560"/>
              </a:spcBef>
              <a:spcAft>
                <a:spcPts val="0"/>
              </a:spcAft>
              <a:buSzPts val="1820"/>
              <a:buChar char="▣"/>
            </a:pPr>
            <a:r>
              <a:rPr lang="en-US"/>
              <a:t>The visible behavior of an object is modeled by the set of messages it can respond to (operations the object can perform).</a:t>
            </a:r>
            <a:endParaRPr/>
          </a:p>
        </p:txBody>
      </p:sp>
      <p:pic>
        <p:nvPicPr>
          <p:cNvPr descr="PrinciplesOT_BasicDoughnut" id="451" name="Google Shape;451;p19"/>
          <p:cNvPicPr preferRelativeResize="0"/>
          <p:nvPr/>
        </p:nvPicPr>
        <p:blipFill rotWithShape="1">
          <a:blip r:embed="rId3">
            <a:alphaModFix/>
          </a:blip>
          <a:srcRect b="0" l="0" r="0" t="0"/>
          <a:stretch/>
        </p:blipFill>
        <p:spPr>
          <a:xfrm>
            <a:off x="5486400" y="2819400"/>
            <a:ext cx="3276600" cy="3206750"/>
          </a:xfrm>
          <a:prstGeom prst="rect">
            <a:avLst/>
          </a:prstGeom>
          <a:noFill/>
          <a:ln>
            <a:noFill/>
          </a:ln>
        </p:spPr>
      </p:pic>
      <p:cxnSp>
        <p:nvCxnSpPr>
          <p:cNvPr id="452" name="Google Shape;452;p19"/>
          <p:cNvCxnSpPr/>
          <p:nvPr/>
        </p:nvCxnSpPr>
        <p:spPr>
          <a:xfrm>
            <a:off x="3810000" y="4572000"/>
            <a:ext cx="1371600" cy="0"/>
          </a:xfrm>
          <a:prstGeom prst="straightConnector1">
            <a:avLst/>
          </a:prstGeom>
          <a:noFill/>
          <a:ln cap="flat" cmpd="sng" w="92075">
            <a:solidFill>
              <a:schemeClr val="lt1"/>
            </a:solidFill>
            <a:prstDash val="solid"/>
            <a:round/>
            <a:headEnd len="med" w="med" type="none"/>
            <a:tailEnd len="med" w="med" type="stealth"/>
          </a:ln>
        </p:spPr>
      </p:cxnSp>
      <p:sp>
        <p:nvSpPr>
          <p:cNvPr id="453" name="Google Shape;453;p19"/>
          <p:cNvSpPr txBox="1"/>
          <p:nvPr/>
        </p:nvSpPr>
        <p:spPr>
          <a:xfrm>
            <a:off x="501650" y="4933950"/>
            <a:ext cx="4070350" cy="2308225"/>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600">
                <a:solidFill>
                  <a:srgbClr val="FFFF99"/>
                </a:solidFill>
                <a:latin typeface="Arial Narrow"/>
                <a:ea typeface="Arial Narrow"/>
                <a:cs typeface="Arial Narrow"/>
                <a:sym typeface="Arial Narrow"/>
              </a:rPr>
              <a:t>Professor Clark’s behavior</a:t>
            </a:r>
            <a:endParaRPr/>
          </a:p>
          <a:p>
            <a:pPr indent="0" lvl="1" marL="457200" marR="0" rtl="0" algn="ctr">
              <a:spcBef>
                <a:spcPts val="800"/>
              </a:spcBef>
              <a:spcAft>
                <a:spcPts val="0"/>
              </a:spcAft>
              <a:buNone/>
            </a:pPr>
            <a:r>
              <a:rPr b="0" i="0" lang="en-US" sz="1600" u="none" cap="none" strike="noStrike">
                <a:solidFill>
                  <a:srgbClr val="FFFF99"/>
                </a:solidFill>
                <a:latin typeface="Arial Narrow"/>
                <a:ea typeface="Arial Narrow"/>
                <a:cs typeface="Arial Narrow"/>
                <a:sym typeface="Arial Narrow"/>
              </a:rPr>
              <a:t>Submit Final Grades</a:t>
            </a:r>
            <a:endParaRPr/>
          </a:p>
          <a:p>
            <a:pPr indent="0" lvl="1" marL="457200" marR="0" rtl="0" algn="ctr">
              <a:spcBef>
                <a:spcPts val="800"/>
              </a:spcBef>
              <a:spcAft>
                <a:spcPts val="0"/>
              </a:spcAft>
              <a:buNone/>
            </a:pPr>
            <a:r>
              <a:rPr b="0" i="0" lang="en-US" sz="1600" u="none" cap="none" strike="noStrike">
                <a:solidFill>
                  <a:srgbClr val="FFFF99"/>
                </a:solidFill>
                <a:latin typeface="Arial Narrow"/>
                <a:ea typeface="Arial Narrow"/>
                <a:cs typeface="Arial Narrow"/>
                <a:sym typeface="Arial Narrow"/>
              </a:rPr>
              <a:t>Accept Course Offering</a:t>
            </a:r>
            <a:endParaRPr/>
          </a:p>
          <a:p>
            <a:pPr indent="0" lvl="1" marL="457200" marR="0" rtl="0" algn="ctr">
              <a:spcBef>
                <a:spcPts val="800"/>
              </a:spcBef>
              <a:spcAft>
                <a:spcPts val="0"/>
              </a:spcAft>
              <a:buNone/>
            </a:pPr>
            <a:r>
              <a:rPr b="0" i="0" lang="en-US" sz="1600" u="none" cap="none" strike="noStrike">
                <a:solidFill>
                  <a:srgbClr val="FFFF99"/>
                </a:solidFill>
                <a:latin typeface="Arial Narrow"/>
                <a:ea typeface="Arial Narrow"/>
                <a:cs typeface="Arial Narrow"/>
                <a:sym typeface="Arial Narrow"/>
              </a:rPr>
              <a:t>Take Sabbatical</a:t>
            </a:r>
            <a:endParaRPr/>
          </a:p>
          <a:p>
            <a:pPr indent="0" lvl="0" marL="0" marR="0" rtl="0" algn="ctr">
              <a:spcBef>
                <a:spcPts val="800"/>
              </a:spcBef>
              <a:spcAft>
                <a:spcPts val="0"/>
              </a:spcAft>
              <a:buNone/>
            </a:pPr>
            <a:r>
              <a:rPr lang="en-US" sz="1600">
                <a:solidFill>
                  <a:srgbClr val="FFFF99"/>
                </a:solidFill>
                <a:latin typeface="Arial Narrow"/>
                <a:ea typeface="Arial Narrow"/>
                <a:cs typeface="Arial Narrow"/>
                <a:sym typeface="Arial Narrow"/>
              </a:rPr>
              <a:t>        Maximum Course Load: 3 classes</a:t>
            </a:r>
            <a:endParaRPr/>
          </a:p>
          <a:p>
            <a:pPr indent="0" lvl="1" marL="457200" marR="0" rtl="0" algn="ctr">
              <a:spcBef>
                <a:spcPts val="800"/>
              </a:spcBef>
              <a:spcAft>
                <a:spcPts val="0"/>
              </a:spcAft>
              <a:buNone/>
            </a:pPr>
            <a:r>
              <a:t/>
            </a:r>
            <a:endParaRPr b="0" i="0" sz="1600" u="none" cap="none" strike="noStrike">
              <a:solidFill>
                <a:schemeClr val="lt1"/>
              </a:solidFill>
              <a:latin typeface="Arial Narrow"/>
              <a:ea typeface="Arial Narrow"/>
              <a:cs typeface="Arial Narrow"/>
              <a:sym typeface="Arial Narrow"/>
            </a:endParaRPr>
          </a:p>
          <a:p>
            <a:pPr indent="0" lvl="1" marL="457200" marR="0" rtl="0" algn="ctr">
              <a:spcBef>
                <a:spcPts val="800"/>
              </a:spcBef>
              <a:spcAft>
                <a:spcPts val="0"/>
              </a:spcAft>
              <a:buNone/>
            </a:pPr>
            <a:r>
              <a:t/>
            </a:r>
            <a:endParaRPr b="0" i="0" sz="1600" u="none" cap="none" strike="noStrike">
              <a:solidFill>
                <a:schemeClr val="lt1"/>
              </a:solidFill>
              <a:latin typeface="Arial Narrow"/>
              <a:ea typeface="Arial Narrow"/>
              <a:cs typeface="Arial Narrow"/>
              <a:sym typeface="Arial Narrow"/>
            </a:endParaRPr>
          </a:p>
          <a:p>
            <a:pPr indent="0" lvl="0" marL="0" marR="0" rtl="0" algn="ctr">
              <a:spcBef>
                <a:spcPts val="800"/>
              </a:spcBef>
              <a:spcAft>
                <a:spcPts val="0"/>
              </a:spcAft>
              <a:buNone/>
            </a:pPr>
            <a:r>
              <a:t/>
            </a:r>
            <a:endParaRPr sz="1600">
              <a:solidFill>
                <a:schemeClr val="lt1"/>
              </a:solidFill>
              <a:latin typeface="Arial Narrow"/>
              <a:ea typeface="Arial Narrow"/>
              <a:cs typeface="Arial Narrow"/>
              <a:sym typeface="Arial Narrow"/>
            </a:endParaRPr>
          </a:p>
          <a:p>
            <a:pPr indent="0" lvl="0" marL="0" marR="0" rtl="0" algn="ctr">
              <a:spcBef>
                <a:spcPts val="800"/>
              </a:spcBef>
              <a:spcAft>
                <a:spcPts val="0"/>
              </a:spcAft>
              <a:buNone/>
            </a:pPr>
            <a:r>
              <a:t/>
            </a:r>
            <a:endParaRPr sz="1600">
              <a:solidFill>
                <a:schemeClr val="lt1"/>
              </a:solidFill>
              <a:latin typeface="Arial Narrow"/>
              <a:ea typeface="Arial Narrow"/>
              <a:cs typeface="Arial Narrow"/>
              <a:sym typeface="Arial Narrow"/>
            </a:endParaRPr>
          </a:p>
        </p:txBody>
      </p:sp>
      <p:sp>
        <p:nvSpPr>
          <p:cNvPr id="454" name="Google Shape;454;p19"/>
          <p:cNvSpPr txBox="1"/>
          <p:nvPr/>
        </p:nvSpPr>
        <p:spPr>
          <a:xfrm rot="-2760000">
            <a:off x="5734844" y="3606006"/>
            <a:ext cx="1533525" cy="290513"/>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200">
                <a:solidFill>
                  <a:schemeClr val="dk2"/>
                </a:solidFill>
                <a:latin typeface="Arial Narrow"/>
                <a:ea typeface="Arial Narrow"/>
                <a:cs typeface="Arial Narrow"/>
                <a:sym typeface="Arial Narrow"/>
              </a:rPr>
              <a:t>Subm</a:t>
            </a:r>
            <a:r>
              <a:rPr lang="en-US" sz="1000">
                <a:solidFill>
                  <a:schemeClr val="dk2"/>
                </a:solidFill>
                <a:latin typeface="Arial Narrow"/>
                <a:ea typeface="Arial Narrow"/>
                <a:cs typeface="Arial Narrow"/>
                <a:sym typeface="Arial Narrow"/>
              </a:rPr>
              <a:t>itFinalGrades</a:t>
            </a:r>
            <a:r>
              <a:rPr lang="en-US" sz="1000">
                <a:solidFill>
                  <a:schemeClr val="lt1"/>
                </a:solidFill>
                <a:latin typeface="Arial Narrow"/>
                <a:ea typeface="Arial Narrow"/>
                <a:cs typeface="Arial Narrow"/>
                <a:sym typeface="Arial Narrow"/>
              </a:rPr>
              <a:t>()</a:t>
            </a:r>
            <a:endParaRPr/>
          </a:p>
        </p:txBody>
      </p:sp>
      <p:sp>
        <p:nvSpPr>
          <p:cNvPr id="455" name="Google Shape;455;p19"/>
          <p:cNvSpPr txBox="1"/>
          <p:nvPr/>
        </p:nvSpPr>
        <p:spPr>
          <a:xfrm rot="2640000">
            <a:off x="7018338" y="3560763"/>
            <a:ext cx="1704975" cy="26035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000">
                <a:solidFill>
                  <a:schemeClr val="dk2"/>
                </a:solidFill>
                <a:latin typeface="Arial Narrow"/>
                <a:ea typeface="Arial Narrow"/>
                <a:cs typeface="Arial Narrow"/>
                <a:sym typeface="Arial Narrow"/>
              </a:rPr>
              <a:t>AcceptCourseOffering()</a:t>
            </a:r>
            <a:endParaRPr/>
          </a:p>
        </p:txBody>
      </p:sp>
      <p:sp>
        <p:nvSpPr>
          <p:cNvPr id="456" name="Google Shape;456;p19"/>
          <p:cNvSpPr txBox="1"/>
          <p:nvPr/>
        </p:nvSpPr>
        <p:spPr>
          <a:xfrm>
            <a:off x="6629400" y="5530850"/>
            <a:ext cx="1704975" cy="26035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000">
                <a:solidFill>
                  <a:schemeClr val="dk2"/>
                </a:solidFill>
                <a:latin typeface="Arial Narrow"/>
                <a:ea typeface="Arial Narrow"/>
                <a:cs typeface="Arial Narrow"/>
                <a:sym typeface="Arial Narrow"/>
              </a:rPr>
              <a:t>TakeSabbatical()</a:t>
            </a:r>
            <a:endParaRPr/>
          </a:p>
        </p:txBody>
      </p:sp>
      <p:sp>
        <p:nvSpPr>
          <p:cNvPr id="457" name="Google Shape;457;p19"/>
          <p:cNvSpPr txBox="1"/>
          <p:nvPr/>
        </p:nvSpPr>
        <p:spPr>
          <a:xfrm>
            <a:off x="6400800" y="5943600"/>
            <a:ext cx="1468438" cy="35560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600">
                <a:solidFill>
                  <a:srgbClr val="E8E5EC"/>
                </a:solidFill>
                <a:latin typeface="Arial Narrow"/>
                <a:ea typeface="Arial Narrow"/>
                <a:cs typeface="Arial Narrow"/>
                <a:sym typeface="Arial Narrow"/>
              </a:rPr>
              <a:t>Professor Clark</a:t>
            </a:r>
            <a:endParaRPr/>
          </a:p>
        </p:txBody>
      </p:sp>
      <p:sp>
        <p:nvSpPr>
          <p:cNvPr id="458" name="Google Shape;458;p19"/>
          <p:cNvSpPr txBox="1"/>
          <p:nvPr/>
        </p:nvSpPr>
        <p:spPr>
          <a:xfrm rot="2640000">
            <a:off x="5610225" y="5073650"/>
            <a:ext cx="1704975" cy="26035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000">
                <a:solidFill>
                  <a:schemeClr val="dk2"/>
                </a:solidFill>
                <a:latin typeface="Arial Narrow"/>
                <a:ea typeface="Arial Narrow"/>
                <a:cs typeface="Arial Narrow"/>
                <a:sym typeface="Arial Narrow"/>
              </a:rPr>
              <a:t>SetMaxLoad()</a:t>
            </a:r>
            <a:endParaRPr/>
          </a:p>
        </p:txBody>
      </p:sp>
      <p:grpSp>
        <p:nvGrpSpPr>
          <p:cNvPr id="459" name="Google Shape;459;p19"/>
          <p:cNvGrpSpPr/>
          <p:nvPr/>
        </p:nvGrpSpPr>
        <p:grpSpPr>
          <a:xfrm>
            <a:off x="395288" y="2781300"/>
            <a:ext cx="3244850" cy="1993900"/>
            <a:chOff x="2930" y="2037"/>
            <a:chExt cx="1747" cy="1256"/>
          </a:xfrm>
        </p:grpSpPr>
        <p:sp>
          <p:nvSpPr>
            <p:cNvPr id="460" name="Google Shape;460;p19"/>
            <p:cNvSpPr/>
            <p:nvPr/>
          </p:nvSpPr>
          <p:spPr>
            <a:xfrm>
              <a:off x="3044" y="2037"/>
              <a:ext cx="1188" cy="653"/>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461" name="Google Shape;461;p19"/>
            <p:cNvGrpSpPr/>
            <p:nvPr/>
          </p:nvGrpSpPr>
          <p:grpSpPr>
            <a:xfrm>
              <a:off x="4040" y="2043"/>
              <a:ext cx="637" cy="1250"/>
              <a:chOff x="4040" y="2043"/>
              <a:chExt cx="637" cy="1250"/>
            </a:xfrm>
          </p:grpSpPr>
          <p:sp>
            <p:nvSpPr>
              <p:cNvPr id="462" name="Google Shape;462;p19"/>
              <p:cNvSpPr/>
              <p:nvPr/>
            </p:nvSpPr>
            <p:spPr>
              <a:xfrm>
                <a:off x="4086" y="2986"/>
                <a:ext cx="468" cy="307"/>
              </a:xfrm>
              <a:custGeom>
                <a:rect b="b" l="l" r="r" t="t"/>
                <a:pathLst>
                  <a:path extrusionOk="0" h="307" w="468">
                    <a:moveTo>
                      <a:pt x="39" y="0"/>
                    </a:moveTo>
                    <a:lnTo>
                      <a:pt x="0" y="306"/>
                    </a:lnTo>
                    <a:lnTo>
                      <a:pt x="467" y="306"/>
                    </a:lnTo>
                    <a:lnTo>
                      <a:pt x="449" y="4"/>
                    </a:lnTo>
                    <a:lnTo>
                      <a:pt x="39" y="0"/>
                    </a:lnTo>
                  </a:path>
                </a:pathLst>
              </a:custGeom>
              <a:solidFill>
                <a:srgbClr val="005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463" name="Google Shape;463;p19"/>
              <p:cNvGrpSpPr/>
              <p:nvPr/>
            </p:nvGrpSpPr>
            <p:grpSpPr>
              <a:xfrm>
                <a:off x="4040" y="2043"/>
                <a:ext cx="548" cy="970"/>
                <a:chOff x="4040" y="2043"/>
                <a:chExt cx="548" cy="970"/>
              </a:xfrm>
            </p:grpSpPr>
            <p:grpSp>
              <p:nvGrpSpPr>
                <p:cNvPr id="464" name="Google Shape;464;p19"/>
                <p:cNvGrpSpPr/>
                <p:nvPr/>
              </p:nvGrpSpPr>
              <p:grpSpPr>
                <a:xfrm>
                  <a:off x="4235" y="2345"/>
                  <a:ext cx="204" cy="235"/>
                  <a:chOff x="4235" y="2345"/>
                  <a:chExt cx="204" cy="235"/>
                </a:xfrm>
              </p:grpSpPr>
              <p:sp>
                <p:nvSpPr>
                  <p:cNvPr id="465" name="Google Shape;465;p19"/>
                  <p:cNvSpPr/>
                  <p:nvPr/>
                </p:nvSpPr>
                <p:spPr>
                  <a:xfrm>
                    <a:off x="4235" y="2345"/>
                    <a:ext cx="204" cy="235"/>
                  </a:xfrm>
                  <a:custGeom>
                    <a:rect b="b" l="l" r="r" t="t"/>
                    <a:pathLst>
                      <a:path extrusionOk="0" h="235" w="204">
                        <a:moveTo>
                          <a:pt x="37" y="0"/>
                        </a:moveTo>
                        <a:lnTo>
                          <a:pt x="26" y="62"/>
                        </a:lnTo>
                        <a:lnTo>
                          <a:pt x="20" y="68"/>
                        </a:lnTo>
                        <a:lnTo>
                          <a:pt x="11" y="75"/>
                        </a:lnTo>
                        <a:lnTo>
                          <a:pt x="0" y="78"/>
                        </a:lnTo>
                        <a:lnTo>
                          <a:pt x="12" y="139"/>
                        </a:lnTo>
                        <a:lnTo>
                          <a:pt x="18" y="168"/>
                        </a:lnTo>
                        <a:lnTo>
                          <a:pt x="23" y="186"/>
                        </a:lnTo>
                        <a:lnTo>
                          <a:pt x="30" y="202"/>
                        </a:lnTo>
                        <a:lnTo>
                          <a:pt x="45" y="212"/>
                        </a:lnTo>
                        <a:lnTo>
                          <a:pt x="70" y="222"/>
                        </a:lnTo>
                        <a:lnTo>
                          <a:pt x="99" y="231"/>
                        </a:lnTo>
                        <a:lnTo>
                          <a:pt x="121" y="234"/>
                        </a:lnTo>
                        <a:lnTo>
                          <a:pt x="140" y="231"/>
                        </a:lnTo>
                        <a:lnTo>
                          <a:pt x="162" y="226"/>
                        </a:lnTo>
                        <a:lnTo>
                          <a:pt x="177" y="216"/>
                        </a:lnTo>
                        <a:lnTo>
                          <a:pt x="198" y="187"/>
                        </a:lnTo>
                        <a:lnTo>
                          <a:pt x="203" y="162"/>
                        </a:lnTo>
                        <a:lnTo>
                          <a:pt x="201" y="127"/>
                        </a:lnTo>
                        <a:lnTo>
                          <a:pt x="193" y="113"/>
                        </a:lnTo>
                        <a:lnTo>
                          <a:pt x="169" y="89"/>
                        </a:lnTo>
                        <a:lnTo>
                          <a:pt x="162" y="82"/>
                        </a:lnTo>
                        <a:lnTo>
                          <a:pt x="161" y="47"/>
                        </a:lnTo>
                        <a:lnTo>
                          <a:pt x="165" y="24"/>
                        </a:lnTo>
                        <a:lnTo>
                          <a:pt x="37" y="0"/>
                        </a:lnTo>
                      </a:path>
                    </a:pathLst>
                  </a:custGeom>
                  <a:solidFill>
                    <a:srgbClr val="FF9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66" name="Google Shape;466;p19"/>
                  <p:cNvSpPr/>
                  <p:nvPr/>
                </p:nvSpPr>
                <p:spPr>
                  <a:xfrm>
                    <a:off x="4235" y="2345"/>
                    <a:ext cx="167" cy="203"/>
                  </a:xfrm>
                  <a:custGeom>
                    <a:rect b="b" l="l" r="r" t="t"/>
                    <a:pathLst>
                      <a:path extrusionOk="0" h="203" w="167">
                        <a:moveTo>
                          <a:pt x="38" y="0"/>
                        </a:moveTo>
                        <a:lnTo>
                          <a:pt x="27" y="62"/>
                        </a:lnTo>
                        <a:lnTo>
                          <a:pt x="21" y="68"/>
                        </a:lnTo>
                        <a:lnTo>
                          <a:pt x="11" y="75"/>
                        </a:lnTo>
                        <a:lnTo>
                          <a:pt x="0" y="78"/>
                        </a:lnTo>
                        <a:lnTo>
                          <a:pt x="13" y="139"/>
                        </a:lnTo>
                        <a:lnTo>
                          <a:pt x="18" y="168"/>
                        </a:lnTo>
                        <a:lnTo>
                          <a:pt x="23" y="186"/>
                        </a:lnTo>
                        <a:lnTo>
                          <a:pt x="31" y="202"/>
                        </a:lnTo>
                        <a:lnTo>
                          <a:pt x="33" y="189"/>
                        </a:lnTo>
                        <a:lnTo>
                          <a:pt x="33" y="177"/>
                        </a:lnTo>
                        <a:lnTo>
                          <a:pt x="37" y="166"/>
                        </a:lnTo>
                        <a:lnTo>
                          <a:pt x="38" y="158"/>
                        </a:lnTo>
                        <a:lnTo>
                          <a:pt x="41" y="143"/>
                        </a:lnTo>
                        <a:lnTo>
                          <a:pt x="42" y="131"/>
                        </a:lnTo>
                        <a:lnTo>
                          <a:pt x="48" y="113"/>
                        </a:lnTo>
                        <a:lnTo>
                          <a:pt x="54" y="102"/>
                        </a:lnTo>
                        <a:lnTo>
                          <a:pt x="64" y="92"/>
                        </a:lnTo>
                        <a:lnTo>
                          <a:pt x="74" y="84"/>
                        </a:lnTo>
                        <a:lnTo>
                          <a:pt x="86" y="73"/>
                        </a:lnTo>
                        <a:lnTo>
                          <a:pt x="102" y="63"/>
                        </a:lnTo>
                        <a:lnTo>
                          <a:pt x="166" y="24"/>
                        </a:lnTo>
                        <a:lnTo>
                          <a:pt x="38" y="0"/>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67" name="Google Shape;467;p19"/>
                  <p:cNvSpPr/>
                  <p:nvPr/>
                </p:nvSpPr>
                <p:spPr>
                  <a:xfrm>
                    <a:off x="4235" y="2345"/>
                    <a:ext cx="166" cy="169"/>
                  </a:xfrm>
                  <a:custGeom>
                    <a:rect b="b" l="l" r="r" t="t"/>
                    <a:pathLst>
                      <a:path extrusionOk="0" h="169" w="166">
                        <a:moveTo>
                          <a:pt x="37" y="0"/>
                        </a:moveTo>
                        <a:lnTo>
                          <a:pt x="26" y="62"/>
                        </a:lnTo>
                        <a:lnTo>
                          <a:pt x="20" y="68"/>
                        </a:lnTo>
                        <a:lnTo>
                          <a:pt x="11" y="75"/>
                        </a:lnTo>
                        <a:lnTo>
                          <a:pt x="0" y="78"/>
                        </a:lnTo>
                        <a:lnTo>
                          <a:pt x="12" y="139"/>
                        </a:lnTo>
                        <a:lnTo>
                          <a:pt x="18" y="168"/>
                        </a:lnTo>
                        <a:lnTo>
                          <a:pt x="19" y="153"/>
                        </a:lnTo>
                        <a:lnTo>
                          <a:pt x="22" y="137"/>
                        </a:lnTo>
                        <a:lnTo>
                          <a:pt x="26" y="123"/>
                        </a:lnTo>
                        <a:lnTo>
                          <a:pt x="26" y="112"/>
                        </a:lnTo>
                        <a:lnTo>
                          <a:pt x="30" y="101"/>
                        </a:lnTo>
                        <a:lnTo>
                          <a:pt x="38" y="91"/>
                        </a:lnTo>
                        <a:lnTo>
                          <a:pt x="47" y="84"/>
                        </a:lnTo>
                        <a:lnTo>
                          <a:pt x="58" y="80"/>
                        </a:lnTo>
                        <a:lnTo>
                          <a:pt x="67" y="75"/>
                        </a:lnTo>
                        <a:lnTo>
                          <a:pt x="84" y="66"/>
                        </a:lnTo>
                        <a:lnTo>
                          <a:pt x="98" y="60"/>
                        </a:lnTo>
                        <a:lnTo>
                          <a:pt x="165" y="24"/>
                        </a:lnTo>
                        <a:lnTo>
                          <a:pt x="37" y="0"/>
                        </a:lnTo>
                      </a:path>
                    </a:pathLst>
                  </a:custGeom>
                  <a:solidFill>
                    <a:srgbClr val="FF9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468" name="Google Shape;468;p19"/>
                <p:cNvGrpSpPr/>
                <p:nvPr/>
              </p:nvGrpSpPr>
              <p:grpSpPr>
                <a:xfrm>
                  <a:off x="4208" y="2043"/>
                  <a:ext cx="317" cy="360"/>
                  <a:chOff x="4208" y="2043"/>
                  <a:chExt cx="317" cy="360"/>
                </a:xfrm>
              </p:grpSpPr>
              <p:grpSp>
                <p:nvGrpSpPr>
                  <p:cNvPr id="469" name="Google Shape;469;p19"/>
                  <p:cNvGrpSpPr/>
                  <p:nvPr/>
                </p:nvGrpSpPr>
                <p:grpSpPr>
                  <a:xfrm>
                    <a:off x="4229" y="2099"/>
                    <a:ext cx="230" cy="304"/>
                    <a:chOff x="4229" y="2099"/>
                    <a:chExt cx="230" cy="304"/>
                  </a:xfrm>
                </p:grpSpPr>
                <p:grpSp>
                  <p:nvGrpSpPr>
                    <p:cNvPr id="470" name="Google Shape;470;p19"/>
                    <p:cNvGrpSpPr/>
                    <p:nvPr/>
                  </p:nvGrpSpPr>
                  <p:grpSpPr>
                    <a:xfrm>
                      <a:off x="4229" y="2099"/>
                      <a:ext cx="230" cy="304"/>
                      <a:chOff x="4229" y="2099"/>
                      <a:chExt cx="230" cy="304"/>
                    </a:xfrm>
                  </p:grpSpPr>
                  <p:sp>
                    <p:nvSpPr>
                      <p:cNvPr id="471" name="Google Shape;471;p19"/>
                      <p:cNvSpPr/>
                      <p:nvPr/>
                    </p:nvSpPr>
                    <p:spPr>
                      <a:xfrm>
                        <a:off x="4275" y="2352"/>
                        <a:ext cx="121" cy="51"/>
                      </a:xfrm>
                      <a:custGeom>
                        <a:rect b="b" l="l" r="r" t="t"/>
                        <a:pathLst>
                          <a:path extrusionOk="0" h="51" w="121">
                            <a:moveTo>
                              <a:pt x="0" y="0"/>
                            </a:moveTo>
                            <a:lnTo>
                              <a:pt x="2" y="9"/>
                            </a:lnTo>
                            <a:lnTo>
                              <a:pt x="5" y="15"/>
                            </a:lnTo>
                            <a:lnTo>
                              <a:pt x="9" y="21"/>
                            </a:lnTo>
                            <a:lnTo>
                              <a:pt x="16" y="28"/>
                            </a:lnTo>
                            <a:lnTo>
                              <a:pt x="23" y="33"/>
                            </a:lnTo>
                            <a:lnTo>
                              <a:pt x="31" y="39"/>
                            </a:lnTo>
                            <a:lnTo>
                              <a:pt x="41" y="44"/>
                            </a:lnTo>
                            <a:lnTo>
                              <a:pt x="50" y="46"/>
                            </a:lnTo>
                            <a:lnTo>
                              <a:pt x="63" y="49"/>
                            </a:lnTo>
                            <a:lnTo>
                              <a:pt x="73" y="50"/>
                            </a:lnTo>
                            <a:lnTo>
                              <a:pt x="89" y="49"/>
                            </a:lnTo>
                            <a:lnTo>
                              <a:pt x="97" y="47"/>
                            </a:lnTo>
                            <a:lnTo>
                              <a:pt x="104" y="44"/>
                            </a:lnTo>
                            <a:lnTo>
                              <a:pt x="111" y="39"/>
                            </a:lnTo>
                            <a:lnTo>
                              <a:pt x="120" y="30"/>
                            </a:lnTo>
                            <a:lnTo>
                              <a:pt x="0" y="0"/>
                            </a:lnTo>
                          </a:path>
                        </a:pathLst>
                      </a:custGeom>
                      <a:solidFill>
                        <a:srgbClr val="7F3F00"/>
                      </a:solidFill>
                      <a:ln cap="rnd" cmpd="sng" w="12700">
                        <a:solidFill>
                          <a:srgbClr val="7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72" name="Google Shape;472;p19"/>
                      <p:cNvSpPr/>
                      <p:nvPr/>
                    </p:nvSpPr>
                    <p:spPr>
                      <a:xfrm>
                        <a:off x="4229" y="2099"/>
                        <a:ext cx="230" cy="304"/>
                      </a:xfrm>
                      <a:custGeom>
                        <a:rect b="b" l="l" r="r" t="t"/>
                        <a:pathLst>
                          <a:path extrusionOk="0" h="304" w="230">
                            <a:moveTo>
                              <a:pt x="170" y="277"/>
                            </a:moveTo>
                            <a:lnTo>
                              <a:pt x="176" y="268"/>
                            </a:lnTo>
                            <a:lnTo>
                              <a:pt x="181" y="259"/>
                            </a:lnTo>
                            <a:lnTo>
                              <a:pt x="193" y="234"/>
                            </a:lnTo>
                            <a:lnTo>
                              <a:pt x="209" y="194"/>
                            </a:lnTo>
                            <a:lnTo>
                              <a:pt x="218" y="162"/>
                            </a:lnTo>
                            <a:lnTo>
                              <a:pt x="223" y="133"/>
                            </a:lnTo>
                            <a:lnTo>
                              <a:pt x="229" y="93"/>
                            </a:lnTo>
                            <a:lnTo>
                              <a:pt x="227" y="56"/>
                            </a:lnTo>
                            <a:lnTo>
                              <a:pt x="220" y="36"/>
                            </a:lnTo>
                            <a:lnTo>
                              <a:pt x="203" y="20"/>
                            </a:lnTo>
                            <a:lnTo>
                              <a:pt x="178" y="7"/>
                            </a:lnTo>
                            <a:lnTo>
                              <a:pt x="154" y="2"/>
                            </a:lnTo>
                            <a:lnTo>
                              <a:pt x="130" y="0"/>
                            </a:lnTo>
                            <a:lnTo>
                              <a:pt x="107" y="2"/>
                            </a:lnTo>
                            <a:lnTo>
                              <a:pt x="84" y="6"/>
                            </a:lnTo>
                            <a:lnTo>
                              <a:pt x="68" y="12"/>
                            </a:lnTo>
                            <a:lnTo>
                              <a:pt x="53" y="22"/>
                            </a:lnTo>
                            <a:lnTo>
                              <a:pt x="40" y="37"/>
                            </a:lnTo>
                            <a:lnTo>
                              <a:pt x="29" y="57"/>
                            </a:lnTo>
                            <a:lnTo>
                              <a:pt x="22" y="75"/>
                            </a:lnTo>
                            <a:lnTo>
                              <a:pt x="16" y="95"/>
                            </a:lnTo>
                            <a:lnTo>
                              <a:pt x="15" y="118"/>
                            </a:lnTo>
                            <a:lnTo>
                              <a:pt x="13" y="132"/>
                            </a:lnTo>
                            <a:lnTo>
                              <a:pt x="14" y="143"/>
                            </a:lnTo>
                            <a:lnTo>
                              <a:pt x="6" y="144"/>
                            </a:lnTo>
                            <a:lnTo>
                              <a:pt x="1" y="149"/>
                            </a:lnTo>
                            <a:lnTo>
                              <a:pt x="0" y="155"/>
                            </a:lnTo>
                            <a:lnTo>
                              <a:pt x="4" y="168"/>
                            </a:lnTo>
                            <a:lnTo>
                              <a:pt x="11" y="175"/>
                            </a:lnTo>
                            <a:lnTo>
                              <a:pt x="16" y="183"/>
                            </a:lnTo>
                            <a:lnTo>
                              <a:pt x="24" y="189"/>
                            </a:lnTo>
                            <a:lnTo>
                              <a:pt x="35" y="189"/>
                            </a:lnTo>
                            <a:lnTo>
                              <a:pt x="32" y="205"/>
                            </a:lnTo>
                            <a:lnTo>
                              <a:pt x="36" y="223"/>
                            </a:lnTo>
                            <a:lnTo>
                              <a:pt x="41" y="240"/>
                            </a:lnTo>
                            <a:lnTo>
                              <a:pt x="44" y="253"/>
                            </a:lnTo>
                            <a:lnTo>
                              <a:pt x="48" y="262"/>
                            </a:lnTo>
                            <a:lnTo>
                              <a:pt x="53" y="269"/>
                            </a:lnTo>
                            <a:lnTo>
                              <a:pt x="59" y="276"/>
                            </a:lnTo>
                            <a:lnTo>
                              <a:pt x="65" y="284"/>
                            </a:lnTo>
                            <a:lnTo>
                              <a:pt x="75" y="290"/>
                            </a:lnTo>
                            <a:lnTo>
                              <a:pt x="82" y="294"/>
                            </a:lnTo>
                            <a:lnTo>
                              <a:pt x="90" y="297"/>
                            </a:lnTo>
                            <a:lnTo>
                              <a:pt x="98" y="299"/>
                            </a:lnTo>
                            <a:lnTo>
                              <a:pt x="106" y="301"/>
                            </a:lnTo>
                            <a:lnTo>
                              <a:pt x="116" y="302"/>
                            </a:lnTo>
                            <a:lnTo>
                              <a:pt x="125" y="303"/>
                            </a:lnTo>
                            <a:lnTo>
                              <a:pt x="136" y="301"/>
                            </a:lnTo>
                            <a:lnTo>
                              <a:pt x="146" y="299"/>
                            </a:lnTo>
                            <a:lnTo>
                              <a:pt x="154" y="295"/>
                            </a:lnTo>
                            <a:lnTo>
                              <a:pt x="163" y="286"/>
                            </a:lnTo>
                            <a:lnTo>
                              <a:pt x="170" y="277"/>
                            </a:lnTo>
                          </a:path>
                        </a:pathLst>
                      </a:custGeom>
                      <a:solidFill>
                        <a:srgbClr val="FF9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73" name="Google Shape;473;p19"/>
                      <p:cNvSpPr/>
                      <p:nvPr/>
                    </p:nvSpPr>
                    <p:spPr>
                      <a:xfrm>
                        <a:off x="4327" y="2293"/>
                        <a:ext cx="112" cy="110"/>
                      </a:xfrm>
                      <a:custGeom>
                        <a:rect b="b" l="l" r="r" t="t"/>
                        <a:pathLst>
                          <a:path extrusionOk="0" h="110" w="112">
                            <a:moveTo>
                              <a:pt x="72" y="84"/>
                            </a:moveTo>
                            <a:lnTo>
                              <a:pt x="78" y="75"/>
                            </a:lnTo>
                            <a:lnTo>
                              <a:pt x="83" y="66"/>
                            </a:lnTo>
                            <a:lnTo>
                              <a:pt x="95" y="40"/>
                            </a:lnTo>
                            <a:lnTo>
                              <a:pt x="111" y="0"/>
                            </a:lnTo>
                            <a:lnTo>
                              <a:pt x="100" y="17"/>
                            </a:lnTo>
                            <a:lnTo>
                              <a:pt x="89" y="33"/>
                            </a:lnTo>
                            <a:lnTo>
                              <a:pt x="83" y="45"/>
                            </a:lnTo>
                            <a:lnTo>
                              <a:pt x="81" y="55"/>
                            </a:lnTo>
                            <a:lnTo>
                              <a:pt x="75" y="68"/>
                            </a:lnTo>
                            <a:lnTo>
                              <a:pt x="69" y="79"/>
                            </a:lnTo>
                            <a:lnTo>
                              <a:pt x="62" y="85"/>
                            </a:lnTo>
                            <a:lnTo>
                              <a:pt x="56" y="91"/>
                            </a:lnTo>
                            <a:lnTo>
                              <a:pt x="49" y="95"/>
                            </a:lnTo>
                            <a:lnTo>
                              <a:pt x="39" y="91"/>
                            </a:lnTo>
                            <a:lnTo>
                              <a:pt x="37" y="85"/>
                            </a:lnTo>
                            <a:lnTo>
                              <a:pt x="29" y="77"/>
                            </a:lnTo>
                            <a:lnTo>
                              <a:pt x="31" y="91"/>
                            </a:lnTo>
                            <a:lnTo>
                              <a:pt x="25" y="99"/>
                            </a:lnTo>
                            <a:lnTo>
                              <a:pt x="19" y="103"/>
                            </a:lnTo>
                            <a:lnTo>
                              <a:pt x="0" y="106"/>
                            </a:lnTo>
                            <a:lnTo>
                              <a:pt x="8" y="107"/>
                            </a:lnTo>
                            <a:lnTo>
                              <a:pt x="18" y="109"/>
                            </a:lnTo>
                            <a:lnTo>
                              <a:pt x="27" y="109"/>
                            </a:lnTo>
                            <a:lnTo>
                              <a:pt x="38" y="108"/>
                            </a:lnTo>
                            <a:lnTo>
                              <a:pt x="48" y="105"/>
                            </a:lnTo>
                            <a:lnTo>
                              <a:pt x="56" y="101"/>
                            </a:lnTo>
                            <a:lnTo>
                              <a:pt x="65" y="93"/>
                            </a:lnTo>
                            <a:lnTo>
                              <a:pt x="72" y="84"/>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474" name="Google Shape;474;p19"/>
                    <p:cNvSpPr/>
                    <p:nvPr/>
                  </p:nvSpPr>
                  <p:spPr>
                    <a:xfrm>
                      <a:off x="4229" y="2249"/>
                      <a:ext cx="49" cy="105"/>
                    </a:xfrm>
                    <a:custGeom>
                      <a:rect b="b" l="l" r="r" t="t"/>
                      <a:pathLst>
                        <a:path extrusionOk="0" h="105" w="49">
                          <a:moveTo>
                            <a:pt x="45" y="85"/>
                          </a:moveTo>
                          <a:lnTo>
                            <a:pt x="42" y="78"/>
                          </a:lnTo>
                          <a:lnTo>
                            <a:pt x="42" y="70"/>
                          </a:lnTo>
                          <a:lnTo>
                            <a:pt x="43" y="63"/>
                          </a:lnTo>
                          <a:lnTo>
                            <a:pt x="45" y="56"/>
                          </a:lnTo>
                          <a:lnTo>
                            <a:pt x="47" y="48"/>
                          </a:lnTo>
                          <a:lnTo>
                            <a:pt x="47" y="41"/>
                          </a:lnTo>
                          <a:lnTo>
                            <a:pt x="47" y="35"/>
                          </a:lnTo>
                          <a:lnTo>
                            <a:pt x="48" y="27"/>
                          </a:lnTo>
                          <a:lnTo>
                            <a:pt x="46" y="25"/>
                          </a:lnTo>
                          <a:lnTo>
                            <a:pt x="42" y="20"/>
                          </a:lnTo>
                          <a:lnTo>
                            <a:pt x="39" y="14"/>
                          </a:lnTo>
                          <a:lnTo>
                            <a:pt x="37" y="11"/>
                          </a:lnTo>
                          <a:lnTo>
                            <a:pt x="36" y="7"/>
                          </a:lnTo>
                          <a:lnTo>
                            <a:pt x="32" y="3"/>
                          </a:lnTo>
                          <a:lnTo>
                            <a:pt x="28" y="4"/>
                          </a:lnTo>
                          <a:lnTo>
                            <a:pt x="2" y="0"/>
                          </a:lnTo>
                          <a:lnTo>
                            <a:pt x="0" y="6"/>
                          </a:lnTo>
                          <a:lnTo>
                            <a:pt x="5" y="20"/>
                          </a:lnTo>
                          <a:lnTo>
                            <a:pt x="11" y="26"/>
                          </a:lnTo>
                          <a:lnTo>
                            <a:pt x="17" y="35"/>
                          </a:lnTo>
                          <a:lnTo>
                            <a:pt x="25" y="40"/>
                          </a:lnTo>
                          <a:lnTo>
                            <a:pt x="35" y="40"/>
                          </a:lnTo>
                          <a:lnTo>
                            <a:pt x="33" y="57"/>
                          </a:lnTo>
                          <a:lnTo>
                            <a:pt x="36" y="74"/>
                          </a:lnTo>
                          <a:lnTo>
                            <a:pt x="42" y="91"/>
                          </a:lnTo>
                          <a:lnTo>
                            <a:pt x="45" y="104"/>
                          </a:lnTo>
                          <a:lnTo>
                            <a:pt x="45" y="85"/>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475" name="Google Shape;475;p19"/>
                  <p:cNvGrpSpPr/>
                  <p:nvPr/>
                </p:nvGrpSpPr>
                <p:grpSpPr>
                  <a:xfrm>
                    <a:off x="4284" y="2199"/>
                    <a:ext cx="143" cy="160"/>
                    <a:chOff x="4284" y="2199"/>
                    <a:chExt cx="143" cy="160"/>
                  </a:xfrm>
                </p:grpSpPr>
                <p:grpSp>
                  <p:nvGrpSpPr>
                    <p:cNvPr id="476" name="Google Shape;476;p19"/>
                    <p:cNvGrpSpPr/>
                    <p:nvPr/>
                  </p:nvGrpSpPr>
                  <p:grpSpPr>
                    <a:xfrm>
                      <a:off x="4316" y="2326"/>
                      <a:ext cx="59" cy="33"/>
                      <a:chOff x="4316" y="2326"/>
                      <a:chExt cx="59" cy="33"/>
                    </a:xfrm>
                  </p:grpSpPr>
                  <p:sp>
                    <p:nvSpPr>
                      <p:cNvPr id="477" name="Google Shape;477;p19"/>
                      <p:cNvSpPr/>
                      <p:nvPr/>
                    </p:nvSpPr>
                    <p:spPr>
                      <a:xfrm>
                        <a:off x="4323" y="2336"/>
                        <a:ext cx="40" cy="16"/>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78" name="Google Shape;478;p19"/>
                      <p:cNvSpPr/>
                      <p:nvPr/>
                    </p:nvSpPr>
                    <p:spPr>
                      <a:xfrm>
                        <a:off x="4316" y="2326"/>
                        <a:ext cx="59" cy="21"/>
                      </a:xfrm>
                      <a:custGeom>
                        <a:rect b="b" l="l" r="r" t="t"/>
                        <a:pathLst>
                          <a:path extrusionOk="0" h="21" w="59">
                            <a:moveTo>
                              <a:pt x="0" y="11"/>
                            </a:moveTo>
                            <a:lnTo>
                              <a:pt x="5" y="7"/>
                            </a:lnTo>
                            <a:lnTo>
                              <a:pt x="9" y="5"/>
                            </a:lnTo>
                            <a:lnTo>
                              <a:pt x="12" y="3"/>
                            </a:lnTo>
                            <a:lnTo>
                              <a:pt x="16" y="0"/>
                            </a:lnTo>
                            <a:lnTo>
                              <a:pt x="22" y="0"/>
                            </a:lnTo>
                            <a:lnTo>
                              <a:pt x="27" y="1"/>
                            </a:lnTo>
                            <a:lnTo>
                              <a:pt x="30" y="4"/>
                            </a:lnTo>
                            <a:lnTo>
                              <a:pt x="34" y="4"/>
                            </a:lnTo>
                            <a:lnTo>
                              <a:pt x="37" y="3"/>
                            </a:lnTo>
                            <a:lnTo>
                              <a:pt x="43" y="4"/>
                            </a:lnTo>
                            <a:lnTo>
                              <a:pt x="47" y="6"/>
                            </a:lnTo>
                            <a:lnTo>
                              <a:pt x="50" y="10"/>
                            </a:lnTo>
                            <a:lnTo>
                              <a:pt x="52" y="14"/>
                            </a:lnTo>
                            <a:lnTo>
                              <a:pt x="55" y="17"/>
                            </a:lnTo>
                            <a:lnTo>
                              <a:pt x="58" y="20"/>
                            </a:lnTo>
                            <a:lnTo>
                              <a:pt x="42" y="18"/>
                            </a:lnTo>
                            <a:lnTo>
                              <a:pt x="36" y="17"/>
                            </a:lnTo>
                            <a:lnTo>
                              <a:pt x="32" y="15"/>
                            </a:lnTo>
                            <a:lnTo>
                              <a:pt x="27" y="13"/>
                            </a:lnTo>
                            <a:lnTo>
                              <a:pt x="24" y="14"/>
                            </a:lnTo>
                            <a:lnTo>
                              <a:pt x="20" y="13"/>
                            </a:lnTo>
                            <a:lnTo>
                              <a:pt x="13" y="14"/>
                            </a:lnTo>
                            <a:lnTo>
                              <a:pt x="8" y="13"/>
                            </a:lnTo>
                            <a:lnTo>
                              <a:pt x="0" y="11"/>
                            </a:lnTo>
                          </a:path>
                        </a:pathLst>
                      </a:custGeom>
                      <a:solidFill>
                        <a:srgbClr val="FF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79" name="Google Shape;479;p19"/>
                      <p:cNvSpPr/>
                      <p:nvPr/>
                    </p:nvSpPr>
                    <p:spPr>
                      <a:xfrm>
                        <a:off x="4316" y="2337"/>
                        <a:ext cx="58" cy="22"/>
                      </a:xfrm>
                      <a:custGeom>
                        <a:rect b="b" l="l" r="r" t="t"/>
                        <a:pathLst>
                          <a:path extrusionOk="0" h="22" w="58">
                            <a:moveTo>
                              <a:pt x="0" y="0"/>
                            </a:moveTo>
                            <a:lnTo>
                              <a:pt x="6" y="2"/>
                            </a:lnTo>
                            <a:lnTo>
                              <a:pt x="11" y="3"/>
                            </a:lnTo>
                            <a:lnTo>
                              <a:pt x="15" y="3"/>
                            </a:lnTo>
                            <a:lnTo>
                              <a:pt x="19" y="4"/>
                            </a:lnTo>
                            <a:lnTo>
                              <a:pt x="23" y="4"/>
                            </a:lnTo>
                            <a:lnTo>
                              <a:pt x="26" y="6"/>
                            </a:lnTo>
                            <a:lnTo>
                              <a:pt x="30" y="6"/>
                            </a:lnTo>
                            <a:lnTo>
                              <a:pt x="34" y="6"/>
                            </a:lnTo>
                            <a:lnTo>
                              <a:pt x="40" y="7"/>
                            </a:lnTo>
                            <a:lnTo>
                              <a:pt x="45" y="7"/>
                            </a:lnTo>
                            <a:lnTo>
                              <a:pt x="51" y="8"/>
                            </a:lnTo>
                            <a:lnTo>
                              <a:pt x="57" y="9"/>
                            </a:lnTo>
                            <a:lnTo>
                              <a:pt x="53" y="13"/>
                            </a:lnTo>
                            <a:lnTo>
                              <a:pt x="46" y="18"/>
                            </a:lnTo>
                            <a:lnTo>
                              <a:pt x="40" y="21"/>
                            </a:lnTo>
                            <a:lnTo>
                              <a:pt x="36" y="21"/>
                            </a:lnTo>
                            <a:lnTo>
                              <a:pt x="30" y="21"/>
                            </a:lnTo>
                            <a:lnTo>
                              <a:pt x="25" y="21"/>
                            </a:lnTo>
                            <a:lnTo>
                              <a:pt x="20" y="19"/>
                            </a:lnTo>
                            <a:lnTo>
                              <a:pt x="15" y="17"/>
                            </a:lnTo>
                            <a:lnTo>
                              <a:pt x="11" y="13"/>
                            </a:lnTo>
                            <a:lnTo>
                              <a:pt x="7" y="8"/>
                            </a:lnTo>
                            <a:lnTo>
                              <a:pt x="4" y="4"/>
                            </a:lnTo>
                            <a:lnTo>
                              <a:pt x="0" y="0"/>
                            </a:lnTo>
                          </a:path>
                        </a:pathLst>
                      </a:custGeom>
                      <a:solidFill>
                        <a:srgbClr val="FF00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480" name="Google Shape;480;p19"/>
                    <p:cNvGrpSpPr/>
                    <p:nvPr/>
                  </p:nvGrpSpPr>
                  <p:grpSpPr>
                    <a:xfrm>
                      <a:off x="4284" y="2199"/>
                      <a:ext cx="143" cy="67"/>
                      <a:chOff x="4284" y="2199"/>
                      <a:chExt cx="143" cy="67"/>
                    </a:xfrm>
                  </p:grpSpPr>
                  <p:grpSp>
                    <p:nvGrpSpPr>
                      <p:cNvPr id="481" name="Google Shape;481;p19"/>
                      <p:cNvGrpSpPr/>
                      <p:nvPr/>
                    </p:nvGrpSpPr>
                    <p:grpSpPr>
                      <a:xfrm>
                        <a:off x="4284" y="2199"/>
                        <a:ext cx="60" cy="49"/>
                        <a:chOff x="4284" y="2199"/>
                        <a:chExt cx="60" cy="49"/>
                      </a:xfrm>
                    </p:grpSpPr>
                    <p:sp>
                      <p:nvSpPr>
                        <p:cNvPr id="482" name="Google Shape;482;p19"/>
                        <p:cNvSpPr/>
                        <p:nvPr/>
                      </p:nvSpPr>
                      <p:spPr>
                        <a:xfrm>
                          <a:off x="4289" y="2199"/>
                          <a:ext cx="55" cy="30"/>
                        </a:xfrm>
                        <a:custGeom>
                          <a:rect b="b" l="l" r="r" t="t"/>
                          <a:pathLst>
                            <a:path extrusionOk="0" h="30" w="55">
                              <a:moveTo>
                                <a:pt x="2" y="6"/>
                              </a:moveTo>
                              <a:lnTo>
                                <a:pt x="14" y="1"/>
                              </a:lnTo>
                              <a:lnTo>
                                <a:pt x="20" y="0"/>
                              </a:lnTo>
                              <a:lnTo>
                                <a:pt x="25" y="0"/>
                              </a:lnTo>
                              <a:lnTo>
                                <a:pt x="34" y="2"/>
                              </a:lnTo>
                              <a:lnTo>
                                <a:pt x="40" y="5"/>
                              </a:lnTo>
                              <a:lnTo>
                                <a:pt x="45" y="10"/>
                              </a:lnTo>
                              <a:lnTo>
                                <a:pt x="49" y="16"/>
                              </a:lnTo>
                              <a:lnTo>
                                <a:pt x="52" y="22"/>
                              </a:lnTo>
                              <a:lnTo>
                                <a:pt x="54" y="29"/>
                              </a:lnTo>
                              <a:lnTo>
                                <a:pt x="45" y="22"/>
                              </a:lnTo>
                              <a:lnTo>
                                <a:pt x="39" y="15"/>
                              </a:lnTo>
                              <a:lnTo>
                                <a:pt x="34" y="9"/>
                              </a:lnTo>
                              <a:lnTo>
                                <a:pt x="27" y="5"/>
                              </a:lnTo>
                              <a:lnTo>
                                <a:pt x="19" y="4"/>
                              </a:lnTo>
                              <a:lnTo>
                                <a:pt x="12" y="5"/>
                              </a:lnTo>
                              <a:lnTo>
                                <a:pt x="0" y="9"/>
                              </a:lnTo>
                              <a:lnTo>
                                <a:pt x="2" y="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83" name="Google Shape;483;p19"/>
                        <p:cNvSpPr/>
                        <p:nvPr/>
                      </p:nvSpPr>
                      <p:spPr>
                        <a:xfrm>
                          <a:off x="4284" y="2217"/>
                          <a:ext cx="54" cy="22"/>
                        </a:xfrm>
                        <a:custGeom>
                          <a:rect b="b" l="l" r="r" t="t"/>
                          <a:pathLst>
                            <a:path extrusionOk="0" h="22" w="54">
                              <a:moveTo>
                                <a:pt x="0" y="6"/>
                              </a:moveTo>
                              <a:lnTo>
                                <a:pt x="9" y="6"/>
                              </a:lnTo>
                              <a:lnTo>
                                <a:pt x="13" y="4"/>
                              </a:lnTo>
                              <a:lnTo>
                                <a:pt x="17" y="2"/>
                              </a:lnTo>
                              <a:lnTo>
                                <a:pt x="24" y="0"/>
                              </a:lnTo>
                              <a:lnTo>
                                <a:pt x="30" y="1"/>
                              </a:lnTo>
                              <a:lnTo>
                                <a:pt x="36" y="2"/>
                              </a:lnTo>
                              <a:lnTo>
                                <a:pt x="40" y="5"/>
                              </a:lnTo>
                              <a:lnTo>
                                <a:pt x="46" y="9"/>
                              </a:lnTo>
                              <a:lnTo>
                                <a:pt x="49" y="13"/>
                              </a:lnTo>
                              <a:lnTo>
                                <a:pt x="53" y="19"/>
                              </a:lnTo>
                              <a:lnTo>
                                <a:pt x="51" y="21"/>
                              </a:lnTo>
                              <a:lnTo>
                                <a:pt x="47" y="21"/>
                              </a:lnTo>
                              <a:lnTo>
                                <a:pt x="42" y="14"/>
                              </a:lnTo>
                              <a:lnTo>
                                <a:pt x="39" y="12"/>
                              </a:lnTo>
                              <a:lnTo>
                                <a:pt x="36" y="16"/>
                              </a:lnTo>
                              <a:lnTo>
                                <a:pt x="32" y="17"/>
                              </a:lnTo>
                              <a:lnTo>
                                <a:pt x="28" y="17"/>
                              </a:lnTo>
                              <a:lnTo>
                                <a:pt x="24" y="16"/>
                              </a:lnTo>
                              <a:lnTo>
                                <a:pt x="22" y="13"/>
                              </a:lnTo>
                              <a:lnTo>
                                <a:pt x="21" y="10"/>
                              </a:lnTo>
                              <a:lnTo>
                                <a:pt x="15" y="12"/>
                              </a:lnTo>
                              <a:lnTo>
                                <a:pt x="9" y="11"/>
                              </a:lnTo>
                              <a:lnTo>
                                <a:pt x="4" y="11"/>
                              </a:lnTo>
                              <a:lnTo>
                                <a:pt x="0" y="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84" name="Google Shape;484;p19"/>
                        <p:cNvSpPr/>
                        <p:nvPr/>
                      </p:nvSpPr>
                      <p:spPr>
                        <a:xfrm>
                          <a:off x="4295" y="2231"/>
                          <a:ext cx="25" cy="17"/>
                        </a:xfrm>
                        <a:custGeom>
                          <a:rect b="b" l="l" r="r" t="t"/>
                          <a:pathLst>
                            <a:path extrusionOk="0" h="17" w="25">
                              <a:moveTo>
                                <a:pt x="0" y="0"/>
                              </a:moveTo>
                              <a:lnTo>
                                <a:pt x="4" y="1"/>
                              </a:lnTo>
                              <a:lnTo>
                                <a:pt x="7" y="5"/>
                              </a:lnTo>
                              <a:lnTo>
                                <a:pt x="11" y="10"/>
                              </a:lnTo>
                              <a:lnTo>
                                <a:pt x="15" y="12"/>
                              </a:lnTo>
                              <a:lnTo>
                                <a:pt x="20" y="12"/>
                              </a:lnTo>
                              <a:lnTo>
                                <a:pt x="24" y="10"/>
                              </a:lnTo>
                              <a:lnTo>
                                <a:pt x="19" y="12"/>
                              </a:lnTo>
                              <a:lnTo>
                                <a:pt x="16" y="16"/>
                              </a:lnTo>
                              <a:lnTo>
                                <a:pt x="12" y="14"/>
                              </a:lnTo>
                              <a:lnTo>
                                <a:pt x="6" y="8"/>
                              </a:lnTo>
                              <a:lnTo>
                                <a:pt x="0"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485" name="Google Shape;485;p19"/>
                      <p:cNvGrpSpPr/>
                      <p:nvPr/>
                    </p:nvGrpSpPr>
                    <p:grpSpPr>
                      <a:xfrm>
                        <a:off x="4371" y="2219"/>
                        <a:ext cx="56" cy="47"/>
                        <a:chOff x="4371" y="2219"/>
                        <a:chExt cx="56" cy="47"/>
                      </a:xfrm>
                    </p:grpSpPr>
                    <p:sp>
                      <p:nvSpPr>
                        <p:cNvPr id="486" name="Google Shape;486;p19"/>
                        <p:cNvSpPr/>
                        <p:nvPr/>
                      </p:nvSpPr>
                      <p:spPr>
                        <a:xfrm>
                          <a:off x="4371" y="2219"/>
                          <a:ext cx="56" cy="29"/>
                        </a:xfrm>
                        <a:custGeom>
                          <a:rect b="b" l="l" r="r" t="t"/>
                          <a:pathLst>
                            <a:path extrusionOk="0" h="29" w="56">
                              <a:moveTo>
                                <a:pt x="0" y="28"/>
                              </a:moveTo>
                              <a:lnTo>
                                <a:pt x="0" y="25"/>
                              </a:lnTo>
                              <a:lnTo>
                                <a:pt x="3" y="16"/>
                              </a:lnTo>
                              <a:lnTo>
                                <a:pt x="8" y="9"/>
                              </a:lnTo>
                              <a:lnTo>
                                <a:pt x="12" y="6"/>
                              </a:lnTo>
                              <a:lnTo>
                                <a:pt x="19" y="2"/>
                              </a:lnTo>
                              <a:lnTo>
                                <a:pt x="30" y="0"/>
                              </a:lnTo>
                              <a:lnTo>
                                <a:pt x="39" y="0"/>
                              </a:lnTo>
                              <a:lnTo>
                                <a:pt x="47" y="0"/>
                              </a:lnTo>
                              <a:lnTo>
                                <a:pt x="54" y="4"/>
                              </a:lnTo>
                              <a:lnTo>
                                <a:pt x="55" y="8"/>
                              </a:lnTo>
                              <a:lnTo>
                                <a:pt x="52" y="6"/>
                              </a:lnTo>
                              <a:lnTo>
                                <a:pt x="45" y="4"/>
                              </a:lnTo>
                              <a:lnTo>
                                <a:pt x="35" y="4"/>
                              </a:lnTo>
                              <a:lnTo>
                                <a:pt x="27" y="6"/>
                              </a:lnTo>
                              <a:lnTo>
                                <a:pt x="21" y="8"/>
                              </a:lnTo>
                              <a:lnTo>
                                <a:pt x="15" y="11"/>
                              </a:lnTo>
                              <a:lnTo>
                                <a:pt x="11" y="14"/>
                              </a:lnTo>
                              <a:lnTo>
                                <a:pt x="8" y="19"/>
                              </a:lnTo>
                              <a:lnTo>
                                <a:pt x="5" y="25"/>
                              </a:lnTo>
                              <a:lnTo>
                                <a:pt x="0" y="28"/>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87" name="Google Shape;487;p19"/>
                        <p:cNvSpPr/>
                        <p:nvPr/>
                      </p:nvSpPr>
                      <p:spPr>
                        <a:xfrm>
                          <a:off x="4382" y="2236"/>
                          <a:ext cx="45" cy="25"/>
                        </a:xfrm>
                        <a:custGeom>
                          <a:rect b="b" l="l" r="r" t="t"/>
                          <a:pathLst>
                            <a:path extrusionOk="0" h="25" w="45">
                              <a:moveTo>
                                <a:pt x="0" y="12"/>
                              </a:moveTo>
                              <a:lnTo>
                                <a:pt x="1" y="6"/>
                              </a:lnTo>
                              <a:lnTo>
                                <a:pt x="7" y="2"/>
                              </a:lnTo>
                              <a:lnTo>
                                <a:pt x="12" y="1"/>
                              </a:lnTo>
                              <a:lnTo>
                                <a:pt x="20" y="0"/>
                              </a:lnTo>
                              <a:lnTo>
                                <a:pt x="27" y="1"/>
                              </a:lnTo>
                              <a:lnTo>
                                <a:pt x="32" y="2"/>
                              </a:lnTo>
                              <a:lnTo>
                                <a:pt x="38" y="2"/>
                              </a:lnTo>
                              <a:lnTo>
                                <a:pt x="36" y="5"/>
                              </a:lnTo>
                              <a:lnTo>
                                <a:pt x="40" y="9"/>
                              </a:lnTo>
                              <a:lnTo>
                                <a:pt x="41" y="15"/>
                              </a:lnTo>
                              <a:lnTo>
                                <a:pt x="43" y="19"/>
                              </a:lnTo>
                              <a:lnTo>
                                <a:pt x="44" y="20"/>
                              </a:lnTo>
                              <a:lnTo>
                                <a:pt x="43" y="24"/>
                              </a:lnTo>
                              <a:lnTo>
                                <a:pt x="37" y="22"/>
                              </a:lnTo>
                              <a:lnTo>
                                <a:pt x="34" y="17"/>
                              </a:lnTo>
                              <a:lnTo>
                                <a:pt x="33" y="14"/>
                              </a:lnTo>
                              <a:lnTo>
                                <a:pt x="29" y="13"/>
                              </a:lnTo>
                              <a:lnTo>
                                <a:pt x="27" y="15"/>
                              </a:lnTo>
                              <a:lnTo>
                                <a:pt x="22" y="16"/>
                              </a:lnTo>
                              <a:lnTo>
                                <a:pt x="17" y="16"/>
                              </a:lnTo>
                              <a:lnTo>
                                <a:pt x="13" y="14"/>
                              </a:lnTo>
                              <a:lnTo>
                                <a:pt x="11" y="11"/>
                              </a:lnTo>
                              <a:lnTo>
                                <a:pt x="11" y="8"/>
                              </a:lnTo>
                              <a:lnTo>
                                <a:pt x="5" y="9"/>
                              </a:lnTo>
                              <a:lnTo>
                                <a:pt x="0" y="12"/>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88" name="Google Shape;488;p19"/>
                        <p:cNvSpPr/>
                        <p:nvPr/>
                      </p:nvSpPr>
                      <p:spPr>
                        <a:xfrm>
                          <a:off x="4379" y="2249"/>
                          <a:ext cx="17" cy="17"/>
                        </a:xfrm>
                        <a:custGeom>
                          <a:rect b="b" l="l" r="r" t="t"/>
                          <a:pathLst>
                            <a:path extrusionOk="0" h="17" w="17">
                              <a:moveTo>
                                <a:pt x="16" y="0"/>
                              </a:moveTo>
                              <a:lnTo>
                                <a:pt x="0" y="8"/>
                              </a:lnTo>
                              <a:lnTo>
                                <a:pt x="0" y="13"/>
                              </a:lnTo>
                              <a:lnTo>
                                <a:pt x="10" y="16"/>
                              </a:lnTo>
                              <a:lnTo>
                                <a:pt x="10" y="2"/>
                              </a:lnTo>
                              <a:lnTo>
                                <a:pt x="16"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489" name="Google Shape;489;p19"/>
                    <p:cNvSpPr/>
                    <p:nvPr/>
                  </p:nvSpPr>
                  <p:spPr>
                    <a:xfrm>
                      <a:off x="4330" y="2279"/>
                      <a:ext cx="44" cy="25"/>
                    </a:xfrm>
                    <a:custGeom>
                      <a:rect b="b" l="l" r="r" t="t"/>
                      <a:pathLst>
                        <a:path extrusionOk="0" h="25" w="44">
                          <a:moveTo>
                            <a:pt x="11" y="0"/>
                          </a:moveTo>
                          <a:lnTo>
                            <a:pt x="7" y="2"/>
                          </a:lnTo>
                          <a:lnTo>
                            <a:pt x="4" y="4"/>
                          </a:lnTo>
                          <a:lnTo>
                            <a:pt x="1" y="7"/>
                          </a:lnTo>
                          <a:lnTo>
                            <a:pt x="0" y="11"/>
                          </a:lnTo>
                          <a:lnTo>
                            <a:pt x="2" y="15"/>
                          </a:lnTo>
                          <a:lnTo>
                            <a:pt x="8" y="16"/>
                          </a:lnTo>
                          <a:lnTo>
                            <a:pt x="13" y="18"/>
                          </a:lnTo>
                          <a:lnTo>
                            <a:pt x="16" y="21"/>
                          </a:lnTo>
                          <a:lnTo>
                            <a:pt x="22" y="24"/>
                          </a:lnTo>
                          <a:lnTo>
                            <a:pt x="28" y="22"/>
                          </a:lnTo>
                          <a:lnTo>
                            <a:pt x="32" y="20"/>
                          </a:lnTo>
                          <a:lnTo>
                            <a:pt x="38" y="18"/>
                          </a:lnTo>
                          <a:lnTo>
                            <a:pt x="43" y="18"/>
                          </a:lnTo>
                        </a:path>
                      </a:pathLst>
                    </a:custGeom>
                    <a:noFill/>
                    <a:ln cap="rnd" cmpd="sng" w="12700">
                      <a:solidFill>
                        <a:srgbClr val="FF7F3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490" name="Google Shape;490;p19"/>
                  <p:cNvGrpSpPr/>
                  <p:nvPr/>
                </p:nvGrpSpPr>
                <p:grpSpPr>
                  <a:xfrm>
                    <a:off x="4208" y="2043"/>
                    <a:ext cx="317" cy="308"/>
                    <a:chOff x="4208" y="2043"/>
                    <a:chExt cx="317" cy="308"/>
                  </a:xfrm>
                </p:grpSpPr>
                <p:sp>
                  <p:nvSpPr>
                    <p:cNvPr id="491" name="Google Shape;491;p19"/>
                    <p:cNvSpPr/>
                    <p:nvPr/>
                  </p:nvSpPr>
                  <p:spPr>
                    <a:xfrm>
                      <a:off x="4208" y="2043"/>
                      <a:ext cx="317" cy="308"/>
                    </a:xfrm>
                    <a:custGeom>
                      <a:rect b="b" l="l" r="r" t="t"/>
                      <a:pathLst>
                        <a:path extrusionOk="0" h="308" w="317">
                          <a:moveTo>
                            <a:pt x="60" y="289"/>
                          </a:moveTo>
                          <a:lnTo>
                            <a:pt x="48" y="282"/>
                          </a:lnTo>
                          <a:lnTo>
                            <a:pt x="41" y="275"/>
                          </a:lnTo>
                          <a:lnTo>
                            <a:pt x="39" y="269"/>
                          </a:lnTo>
                          <a:lnTo>
                            <a:pt x="36" y="255"/>
                          </a:lnTo>
                          <a:lnTo>
                            <a:pt x="28" y="252"/>
                          </a:lnTo>
                          <a:lnTo>
                            <a:pt x="25" y="239"/>
                          </a:lnTo>
                          <a:lnTo>
                            <a:pt x="22" y="232"/>
                          </a:lnTo>
                          <a:lnTo>
                            <a:pt x="20" y="229"/>
                          </a:lnTo>
                          <a:lnTo>
                            <a:pt x="16" y="218"/>
                          </a:lnTo>
                          <a:lnTo>
                            <a:pt x="4" y="199"/>
                          </a:lnTo>
                          <a:lnTo>
                            <a:pt x="11" y="166"/>
                          </a:lnTo>
                          <a:lnTo>
                            <a:pt x="4" y="162"/>
                          </a:lnTo>
                          <a:lnTo>
                            <a:pt x="0" y="143"/>
                          </a:lnTo>
                          <a:lnTo>
                            <a:pt x="1" y="130"/>
                          </a:lnTo>
                          <a:lnTo>
                            <a:pt x="2" y="115"/>
                          </a:lnTo>
                          <a:lnTo>
                            <a:pt x="9" y="99"/>
                          </a:lnTo>
                          <a:lnTo>
                            <a:pt x="27" y="89"/>
                          </a:lnTo>
                          <a:lnTo>
                            <a:pt x="25" y="73"/>
                          </a:lnTo>
                          <a:lnTo>
                            <a:pt x="41" y="53"/>
                          </a:lnTo>
                          <a:lnTo>
                            <a:pt x="49" y="45"/>
                          </a:lnTo>
                          <a:lnTo>
                            <a:pt x="57" y="32"/>
                          </a:lnTo>
                          <a:lnTo>
                            <a:pt x="69" y="24"/>
                          </a:lnTo>
                          <a:lnTo>
                            <a:pt x="83" y="24"/>
                          </a:lnTo>
                          <a:lnTo>
                            <a:pt x="104" y="5"/>
                          </a:lnTo>
                          <a:lnTo>
                            <a:pt x="121" y="3"/>
                          </a:lnTo>
                          <a:lnTo>
                            <a:pt x="134" y="0"/>
                          </a:lnTo>
                          <a:lnTo>
                            <a:pt x="146" y="2"/>
                          </a:lnTo>
                          <a:lnTo>
                            <a:pt x="157" y="3"/>
                          </a:lnTo>
                          <a:lnTo>
                            <a:pt x="170" y="3"/>
                          </a:lnTo>
                          <a:lnTo>
                            <a:pt x="187" y="5"/>
                          </a:lnTo>
                          <a:lnTo>
                            <a:pt x="205" y="13"/>
                          </a:lnTo>
                          <a:lnTo>
                            <a:pt x="215" y="19"/>
                          </a:lnTo>
                          <a:lnTo>
                            <a:pt x="237" y="25"/>
                          </a:lnTo>
                          <a:lnTo>
                            <a:pt x="252" y="40"/>
                          </a:lnTo>
                          <a:lnTo>
                            <a:pt x="260" y="50"/>
                          </a:lnTo>
                          <a:lnTo>
                            <a:pt x="268" y="62"/>
                          </a:lnTo>
                          <a:lnTo>
                            <a:pt x="271" y="74"/>
                          </a:lnTo>
                          <a:lnTo>
                            <a:pt x="277" y="85"/>
                          </a:lnTo>
                          <a:lnTo>
                            <a:pt x="285" y="95"/>
                          </a:lnTo>
                          <a:lnTo>
                            <a:pt x="296" y="107"/>
                          </a:lnTo>
                          <a:lnTo>
                            <a:pt x="304" y="130"/>
                          </a:lnTo>
                          <a:lnTo>
                            <a:pt x="310" y="149"/>
                          </a:lnTo>
                          <a:lnTo>
                            <a:pt x="316" y="161"/>
                          </a:lnTo>
                          <a:lnTo>
                            <a:pt x="314" y="170"/>
                          </a:lnTo>
                          <a:lnTo>
                            <a:pt x="309" y="188"/>
                          </a:lnTo>
                          <a:lnTo>
                            <a:pt x="302" y="199"/>
                          </a:lnTo>
                          <a:lnTo>
                            <a:pt x="303" y="215"/>
                          </a:lnTo>
                          <a:lnTo>
                            <a:pt x="299" y="225"/>
                          </a:lnTo>
                          <a:lnTo>
                            <a:pt x="283" y="235"/>
                          </a:lnTo>
                          <a:lnTo>
                            <a:pt x="278" y="246"/>
                          </a:lnTo>
                          <a:lnTo>
                            <a:pt x="250" y="269"/>
                          </a:lnTo>
                          <a:lnTo>
                            <a:pt x="250" y="279"/>
                          </a:lnTo>
                          <a:lnTo>
                            <a:pt x="238" y="291"/>
                          </a:lnTo>
                          <a:lnTo>
                            <a:pt x="217" y="302"/>
                          </a:lnTo>
                          <a:lnTo>
                            <a:pt x="206" y="307"/>
                          </a:lnTo>
                          <a:lnTo>
                            <a:pt x="219" y="279"/>
                          </a:lnTo>
                          <a:lnTo>
                            <a:pt x="231" y="248"/>
                          </a:lnTo>
                          <a:lnTo>
                            <a:pt x="238" y="224"/>
                          </a:lnTo>
                          <a:lnTo>
                            <a:pt x="243" y="198"/>
                          </a:lnTo>
                          <a:lnTo>
                            <a:pt x="243" y="185"/>
                          </a:lnTo>
                          <a:lnTo>
                            <a:pt x="239" y="171"/>
                          </a:lnTo>
                          <a:lnTo>
                            <a:pt x="241" y="144"/>
                          </a:lnTo>
                          <a:lnTo>
                            <a:pt x="237" y="135"/>
                          </a:lnTo>
                          <a:lnTo>
                            <a:pt x="231" y="129"/>
                          </a:lnTo>
                          <a:lnTo>
                            <a:pt x="207" y="142"/>
                          </a:lnTo>
                          <a:lnTo>
                            <a:pt x="194" y="149"/>
                          </a:lnTo>
                          <a:lnTo>
                            <a:pt x="175" y="151"/>
                          </a:lnTo>
                          <a:lnTo>
                            <a:pt x="149" y="151"/>
                          </a:lnTo>
                          <a:lnTo>
                            <a:pt x="130" y="150"/>
                          </a:lnTo>
                          <a:lnTo>
                            <a:pt x="119" y="147"/>
                          </a:lnTo>
                          <a:lnTo>
                            <a:pt x="109" y="142"/>
                          </a:lnTo>
                          <a:lnTo>
                            <a:pt x="97" y="142"/>
                          </a:lnTo>
                          <a:lnTo>
                            <a:pt x="85" y="146"/>
                          </a:lnTo>
                          <a:lnTo>
                            <a:pt x="80" y="154"/>
                          </a:lnTo>
                          <a:lnTo>
                            <a:pt x="78" y="165"/>
                          </a:lnTo>
                          <a:lnTo>
                            <a:pt x="72" y="175"/>
                          </a:lnTo>
                          <a:lnTo>
                            <a:pt x="64" y="176"/>
                          </a:lnTo>
                          <a:lnTo>
                            <a:pt x="58" y="188"/>
                          </a:lnTo>
                          <a:lnTo>
                            <a:pt x="56" y="208"/>
                          </a:lnTo>
                          <a:lnTo>
                            <a:pt x="52" y="212"/>
                          </a:lnTo>
                          <a:lnTo>
                            <a:pt x="46" y="215"/>
                          </a:lnTo>
                          <a:lnTo>
                            <a:pt x="41" y="215"/>
                          </a:lnTo>
                          <a:lnTo>
                            <a:pt x="36" y="217"/>
                          </a:lnTo>
                          <a:lnTo>
                            <a:pt x="34" y="221"/>
                          </a:lnTo>
                          <a:lnTo>
                            <a:pt x="32" y="226"/>
                          </a:lnTo>
                          <a:lnTo>
                            <a:pt x="34" y="234"/>
                          </a:lnTo>
                          <a:lnTo>
                            <a:pt x="38" y="240"/>
                          </a:lnTo>
                          <a:lnTo>
                            <a:pt x="45" y="245"/>
                          </a:lnTo>
                          <a:lnTo>
                            <a:pt x="54" y="245"/>
                          </a:lnTo>
                          <a:lnTo>
                            <a:pt x="57" y="271"/>
                          </a:lnTo>
                          <a:lnTo>
                            <a:pt x="60" y="289"/>
                          </a:lnTo>
                        </a:path>
                      </a:pathLst>
                    </a:custGeom>
                    <a:solidFill>
                      <a:srgbClr val="7F5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492" name="Google Shape;492;p19"/>
                    <p:cNvGrpSpPr/>
                    <p:nvPr/>
                  </p:nvGrpSpPr>
                  <p:grpSpPr>
                    <a:xfrm>
                      <a:off x="4218" y="2054"/>
                      <a:ext cx="297" cy="217"/>
                      <a:chOff x="4218" y="2054"/>
                      <a:chExt cx="297" cy="217"/>
                    </a:xfrm>
                  </p:grpSpPr>
                  <p:sp>
                    <p:nvSpPr>
                      <p:cNvPr id="493" name="Google Shape;493;p19"/>
                      <p:cNvSpPr/>
                      <p:nvPr/>
                    </p:nvSpPr>
                    <p:spPr>
                      <a:xfrm>
                        <a:off x="4218" y="2136"/>
                        <a:ext cx="126" cy="87"/>
                      </a:xfrm>
                      <a:custGeom>
                        <a:rect b="b" l="l" r="r" t="t"/>
                        <a:pathLst>
                          <a:path extrusionOk="0" h="87" w="126">
                            <a:moveTo>
                              <a:pt x="4" y="86"/>
                            </a:moveTo>
                            <a:lnTo>
                              <a:pt x="26" y="86"/>
                            </a:lnTo>
                            <a:lnTo>
                              <a:pt x="62" y="67"/>
                            </a:lnTo>
                            <a:lnTo>
                              <a:pt x="36" y="64"/>
                            </a:lnTo>
                            <a:lnTo>
                              <a:pt x="16" y="61"/>
                            </a:lnTo>
                            <a:lnTo>
                              <a:pt x="7" y="58"/>
                            </a:lnTo>
                            <a:lnTo>
                              <a:pt x="0" y="47"/>
                            </a:lnTo>
                            <a:lnTo>
                              <a:pt x="1" y="28"/>
                            </a:lnTo>
                            <a:lnTo>
                              <a:pt x="16" y="35"/>
                            </a:lnTo>
                            <a:lnTo>
                              <a:pt x="27" y="40"/>
                            </a:lnTo>
                            <a:lnTo>
                              <a:pt x="44" y="42"/>
                            </a:lnTo>
                            <a:lnTo>
                              <a:pt x="57" y="44"/>
                            </a:lnTo>
                            <a:lnTo>
                              <a:pt x="75" y="51"/>
                            </a:lnTo>
                            <a:lnTo>
                              <a:pt x="62" y="36"/>
                            </a:lnTo>
                            <a:lnTo>
                              <a:pt x="52" y="28"/>
                            </a:lnTo>
                            <a:lnTo>
                              <a:pt x="37" y="21"/>
                            </a:lnTo>
                            <a:lnTo>
                              <a:pt x="39" y="5"/>
                            </a:lnTo>
                            <a:lnTo>
                              <a:pt x="37" y="0"/>
                            </a:lnTo>
                            <a:lnTo>
                              <a:pt x="57" y="1"/>
                            </a:lnTo>
                            <a:lnTo>
                              <a:pt x="57" y="14"/>
                            </a:lnTo>
                            <a:lnTo>
                              <a:pt x="60" y="24"/>
                            </a:lnTo>
                            <a:lnTo>
                              <a:pt x="66" y="31"/>
                            </a:lnTo>
                            <a:lnTo>
                              <a:pt x="77" y="37"/>
                            </a:lnTo>
                            <a:lnTo>
                              <a:pt x="95" y="44"/>
                            </a:lnTo>
                            <a:lnTo>
                              <a:pt x="116" y="51"/>
                            </a:lnTo>
                            <a:lnTo>
                              <a:pt x="125" y="53"/>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94" name="Google Shape;494;p19"/>
                      <p:cNvSpPr/>
                      <p:nvPr/>
                    </p:nvSpPr>
                    <p:spPr>
                      <a:xfrm>
                        <a:off x="4238" y="2097"/>
                        <a:ext cx="241" cy="72"/>
                      </a:xfrm>
                      <a:custGeom>
                        <a:rect b="b" l="l" r="r" t="t"/>
                        <a:pathLst>
                          <a:path extrusionOk="0" h="72" w="241">
                            <a:moveTo>
                              <a:pt x="0" y="32"/>
                            </a:moveTo>
                            <a:lnTo>
                              <a:pt x="17" y="27"/>
                            </a:lnTo>
                            <a:lnTo>
                              <a:pt x="40" y="29"/>
                            </a:lnTo>
                            <a:lnTo>
                              <a:pt x="56" y="26"/>
                            </a:lnTo>
                            <a:lnTo>
                              <a:pt x="50" y="41"/>
                            </a:lnTo>
                            <a:lnTo>
                              <a:pt x="58" y="53"/>
                            </a:lnTo>
                            <a:lnTo>
                              <a:pt x="74" y="41"/>
                            </a:lnTo>
                            <a:lnTo>
                              <a:pt x="89" y="26"/>
                            </a:lnTo>
                            <a:lnTo>
                              <a:pt x="106" y="15"/>
                            </a:lnTo>
                            <a:lnTo>
                              <a:pt x="129" y="3"/>
                            </a:lnTo>
                            <a:lnTo>
                              <a:pt x="136" y="0"/>
                            </a:lnTo>
                            <a:lnTo>
                              <a:pt x="188" y="14"/>
                            </a:lnTo>
                            <a:lnTo>
                              <a:pt x="206" y="36"/>
                            </a:lnTo>
                            <a:lnTo>
                              <a:pt x="211" y="42"/>
                            </a:lnTo>
                            <a:lnTo>
                              <a:pt x="210" y="69"/>
                            </a:lnTo>
                            <a:lnTo>
                              <a:pt x="221" y="71"/>
                            </a:lnTo>
                            <a:lnTo>
                              <a:pt x="236" y="53"/>
                            </a:lnTo>
                            <a:lnTo>
                              <a:pt x="240" y="39"/>
                            </a:lnTo>
                            <a:lnTo>
                              <a:pt x="240" y="23"/>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95" name="Google Shape;495;p19"/>
                      <p:cNvSpPr/>
                      <p:nvPr/>
                    </p:nvSpPr>
                    <p:spPr>
                      <a:xfrm>
                        <a:off x="4252" y="2054"/>
                        <a:ext cx="212" cy="89"/>
                      </a:xfrm>
                      <a:custGeom>
                        <a:rect b="b" l="l" r="r" t="t"/>
                        <a:pathLst>
                          <a:path extrusionOk="0" h="89" w="212">
                            <a:moveTo>
                              <a:pt x="74" y="59"/>
                            </a:moveTo>
                            <a:lnTo>
                              <a:pt x="56" y="52"/>
                            </a:lnTo>
                            <a:lnTo>
                              <a:pt x="28" y="52"/>
                            </a:lnTo>
                            <a:lnTo>
                              <a:pt x="0" y="57"/>
                            </a:lnTo>
                            <a:lnTo>
                              <a:pt x="44" y="40"/>
                            </a:lnTo>
                            <a:lnTo>
                              <a:pt x="80" y="39"/>
                            </a:lnTo>
                            <a:lnTo>
                              <a:pt x="67" y="30"/>
                            </a:lnTo>
                            <a:lnTo>
                              <a:pt x="40" y="23"/>
                            </a:lnTo>
                            <a:lnTo>
                              <a:pt x="75" y="21"/>
                            </a:lnTo>
                            <a:lnTo>
                              <a:pt x="87" y="28"/>
                            </a:lnTo>
                            <a:lnTo>
                              <a:pt x="104" y="36"/>
                            </a:lnTo>
                            <a:lnTo>
                              <a:pt x="115" y="25"/>
                            </a:lnTo>
                            <a:lnTo>
                              <a:pt x="94" y="4"/>
                            </a:lnTo>
                            <a:lnTo>
                              <a:pt x="109" y="0"/>
                            </a:lnTo>
                            <a:lnTo>
                              <a:pt x="122" y="0"/>
                            </a:lnTo>
                            <a:lnTo>
                              <a:pt x="132" y="29"/>
                            </a:lnTo>
                            <a:lnTo>
                              <a:pt x="142" y="18"/>
                            </a:lnTo>
                            <a:lnTo>
                              <a:pt x="146" y="8"/>
                            </a:lnTo>
                            <a:lnTo>
                              <a:pt x="156" y="19"/>
                            </a:lnTo>
                            <a:lnTo>
                              <a:pt x="164" y="32"/>
                            </a:lnTo>
                            <a:lnTo>
                              <a:pt x="167" y="37"/>
                            </a:lnTo>
                            <a:lnTo>
                              <a:pt x="171" y="44"/>
                            </a:lnTo>
                            <a:lnTo>
                              <a:pt x="179" y="47"/>
                            </a:lnTo>
                            <a:lnTo>
                              <a:pt x="182" y="25"/>
                            </a:lnTo>
                            <a:lnTo>
                              <a:pt x="195" y="30"/>
                            </a:lnTo>
                            <a:lnTo>
                              <a:pt x="193" y="48"/>
                            </a:lnTo>
                            <a:lnTo>
                              <a:pt x="191" y="56"/>
                            </a:lnTo>
                            <a:lnTo>
                              <a:pt x="200" y="66"/>
                            </a:lnTo>
                            <a:lnTo>
                              <a:pt x="211" y="88"/>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496" name="Google Shape;496;p19"/>
                      <p:cNvSpPr/>
                      <p:nvPr/>
                    </p:nvSpPr>
                    <p:spPr>
                      <a:xfrm>
                        <a:off x="4455" y="2137"/>
                        <a:ext cx="60" cy="134"/>
                      </a:xfrm>
                      <a:custGeom>
                        <a:rect b="b" l="l" r="r" t="t"/>
                        <a:pathLst>
                          <a:path extrusionOk="0" h="134" w="60">
                            <a:moveTo>
                              <a:pt x="32" y="0"/>
                            </a:moveTo>
                            <a:lnTo>
                              <a:pt x="46" y="31"/>
                            </a:lnTo>
                            <a:lnTo>
                              <a:pt x="53" y="48"/>
                            </a:lnTo>
                            <a:lnTo>
                              <a:pt x="58" y="64"/>
                            </a:lnTo>
                            <a:lnTo>
                              <a:pt x="59" y="76"/>
                            </a:lnTo>
                            <a:lnTo>
                              <a:pt x="56" y="91"/>
                            </a:lnTo>
                            <a:lnTo>
                              <a:pt x="51" y="98"/>
                            </a:lnTo>
                            <a:lnTo>
                              <a:pt x="46" y="77"/>
                            </a:lnTo>
                            <a:lnTo>
                              <a:pt x="40" y="60"/>
                            </a:lnTo>
                            <a:lnTo>
                              <a:pt x="29" y="39"/>
                            </a:lnTo>
                            <a:lnTo>
                              <a:pt x="18" y="23"/>
                            </a:lnTo>
                            <a:lnTo>
                              <a:pt x="11" y="58"/>
                            </a:lnTo>
                            <a:lnTo>
                              <a:pt x="26" y="78"/>
                            </a:lnTo>
                            <a:lnTo>
                              <a:pt x="34" y="88"/>
                            </a:lnTo>
                            <a:lnTo>
                              <a:pt x="38" y="133"/>
                            </a:lnTo>
                            <a:lnTo>
                              <a:pt x="13" y="122"/>
                            </a:lnTo>
                            <a:lnTo>
                              <a:pt x="8" y="105"/>
                            </a:lnTo>
                            <a:lnTo>
                              <a:pt x="0" y="84"/>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497" name="Google Shape;497;p19"/>
                  <p:cNvSpPr/>
                  <p:nvPr/>
                </p:nvSpPr>
                <p:spPr>
                  <a:xfrm>
                    <a:off x="4253" y="2281"/>
                    <a:ext cx="11" cy="12"/>
                  </a:xfrm>
                  <a:prstGeom prst="ellipse">
                    <a:avLst/>
                  </a:prstGeom>
                  <a:solidFill>
                    <a:srgbClr val="FF5FBF"/>
                  </a:solidFill>
                  <a:ln cap="flat" cmpd="sng" w="12700">
                    <a:solidFill>
                      <a:srgbClr val="FF009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498" name="Google Shape;498;p19"/>
                <p:cNvGrpSpPr/>
                <p:nvPr/>
              </p:nvGrpSpPr>
              <p:grpSpPr>
                <a:xfrm>
                  <a:off x="4040" y="2339"/>
                  <a:ext cx="548" cy="674"/>
                  <a:chOff x="4040" y="2339"/>
                  <a:chExt cx="548" cy="674"/>
                </a:xfrm>
              </p:grpSpPr>
              <p:sp>
                <p:nvSpPr>
                  <p:cNvPr id="499" name="Google Shape;499;p19"/>
                  <p:cNvSpPr/>
                  <p:nvPr/>
                </p:nvSpPr>
                <p:spPr>
                  <a:xfrm>
                    <a:off x="4298" y="2339"/>
                    <a:ext cx="51" cy="211"/>
                  </a:xfrm>
                  <a:custGeom>
                    <a:rect b="b" l="l" r="r" t="t"/>
                    <a:pathLst>
                      <a:path extrusionOk="0" h="211" w="51">
                        <a:moveTo>
                          <a:pt x="50" y="3"/>
                        </a:moveTo>
                        <a:lnTo>
                          <a:pt x="10" y="203"/>
                        </a:lnTo>
                        <a:lnTo>
                          <a:pt x="0" y="210"/>
                        </a:lnTo>
                        <a:lnTo>
                          <a:pt x="42" y="2"/>
                        </a:lnTo>
                        <a:lnTo>
                          <a:pt x="44" y="0"/>
                        </a:lnTo>
                        <a:lnTo>
                          <a:pt x="48" y="0"/>
                        </a:lnTo>
                        <a:lnTo>
                          <a:pt x="50" y="3"/>
                        </a:lnTo>
                      </a:path>
                    </a:pathLst>
                  </a:custGeom>
                  <a:solidFill>
                    <a:srgbClr val="BF7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500" name="Google Shape;500;p19"/>
                  <p:cNvGrpSpPr/>
                  <p:nvPr/>
                </p:nvGrpSpPr>
                <p:grpSpPr>
                  <a:xfrm>
                    <a:off x="4040" y="2418"/>
                    <a:ext cx="548" cy="595"/>
                    <a:chOff x="4040" y="2418"/>
                    <a:chExt cx="548" cy="595"/>
                  </a:xfrm>
                </p:grpSpPr>
                <p:sp>
                  <p:nvSpPr>
                    <p:cNvPr id="501" name="Google Shape;501;p19"/>
                    <p:cNvSpPr/>
                    <p:nvPr/>
                  </p:nvSpPr>
                  <p:spPr>
                    <a:xfrm>
                      <a:off x="4040" y="2418"/>
                      <a:ext cx="548" cy="595"/>
                    </a:xfrm>
                    <a:custGeom>
                      <a:rect b="b" l="l" r="r" t="t"/>
                      <a:pathLst>
                        <a:path extrusionOk="0" h="595" w="548">
                          <a:moveTo>
                            <a:pt x="199" y="3"/>
                          </a:moveTo>
                          <a:lnTo>
                            <a:pt x="189" y="6"/>
                          </a:lnTo>
                          <a:lnTo>
                            <a:pt x="176" y="9"/>
                          </a:lnTo>
                          <a:lnTo>
                            <a:pt x="163" y="12"/>
                          </a:lnTo>
                          <a:lnTo>
                            <a:pt x="148" y="15"/>
                          </a:lnTo>
                          <a:lnTo>
                            <a:pt x="134" y="18"/>
                          </a:lnTo>
                          <a:lnTo>
                            <a:pt x="122" y="22"/>
                          </a:lnTo>
                          <a:lnTo>
                            <a:pt x="113" y="25"/>
                          </a:lnTo>
                          <a:lnTo>
                            <a:pt x="105" y="29"/>
                          </a:lnTo>
                          <a:lnTo>
                            <a:pt x="96" y="34"/>
                          </a:lnTo>
                          <a:lnTo>
                            <a:pt x="88" y="40"/>
                          </a:lnTo>
                          <a:lnTo>
                            <a:pt x="81" y="46"/>
                          </a:lnTo>
                          <a:lnTo>
                            <a:pt x="74" y="52"/>
                          </a:lnTo>
                          <a:lnTo>
                            <a:pt x="67" y="60"/>
                          </a:lnTo>
                          <a:lnTo>
                            <a:pt x="59" y="70"/>
                          </a:lnTo>
                          <a:lnTo>
                            <a:pt x="46" y="90"/>
                          </a:lnTo>
                          <a:lnTo>
                            <a:pt x="26" y="126"/>
                          </a:lnTo>
                          <a:lnTo>
                            <a:pt x="0" y="170"/>
                          </a:lnTo>
                          <a:lnTo>
                            <a:pt x="3" y="176"/>
                          </a:lnTo>
                          <a:lnTo>
                            <a:pt x="13" y="183"/>
                          </a:lnTo>
                          <a:lnTo>
                            <a:pt x="130" y="227"/>
                          </a:lnTo>
                          <a:lnTo>
                            <a:pt x="134" y="241"/>
                          </a:lnTo>
                          <a:lnTo>
                            <a:pt x="135" y="294"/>
                          </a:lnTo>
                          <a:lnTo>
                            <a:pt x="130" y="366"/>
                          </a:lnTo>
                          <a:lnTo>
                            <a:pt x="125" y="422"/>
                          </a:lnTo>
                          <a:lnTo>
                            <a:pt x="119" y="458"/>
                          </a:lnTo>
                          <a:lnTo>
                            <a:pt x="107" y="506"/>
                          </a:lnTo>
                          <a:lnTo>
                            <a:pt x="88" y="546"/>
                          </a:lnTo>
                          <a:lnTo>
                            <a:pt x="62" y="594"/>
                          </a:lnTo>
                          <a:lnTo>
                            <a:pt x="515" y="594"/>
                          </a:lnTo>
                          <a:lnTo>
                            <a:pt x="467" y="473"/>
                          </a:lnTo>
                          <a:lnTo>
                            <a:pt x="447" y="370"/>
                          </a:lnTo>
                          <a:lnTo>
                            <a:pt x="457" y="360"/>
                          </a:lnTo>
                          <a:lnTo>
                            <a:pt x="469" y="347"/>
                          </a:lnTo>
                          <a:lnTo>
                            <a:pt x="477" y="331"/>
                          </a:lnTo>
                          <a:lnTo>
                            <a:pt x="481" y="311"/>
                          </a:lnTo>
                          <a:lnTo>
                            <a:pt x="482" y="293"/>
                          </a:lnTo>
                          <a:lnTo>
                            <a:pt x="482" y="276"/>
                          </a:lnTo>
                          <a:lnTo>
                            <a:pt x="483" y="263"/>
                          </a:lnTo>
                          <a:lnTo>
                            <a:pt x="485" y="245"/>
                          </a:lnTo>
                          <a:lnTo>
                            <a:pt x="547" y="193"/>
                          </a:lnTo>
                          <a:lnTo>
                            <a:pt x="507" y="78"/>
                          </a:lnTo>
                          <a:lnTo>
                            <a:pt x="501" y="61"/>
                          </a:lnTo>
                          <a:lnTo>
                            <a:pt x="492" y="49"/>
                          </a:lnTo>
                          <a:lnTo>
                            <a:pt x="480" y="39"/>
                          </a:lnTo>
                          <a:lnTo>
                            <a:pt x="465" y="32"/>
                          </a:lnTo>
                          <a:lnTo>
                            <a:pt x="397" y="11"/>
                          </a:lnTo>
                          <a:lnTo>
                            <a:pt x="385" y="7"/>
                          </a:lnTo>
                          <a:lnTo>
                            <a:pt x="377" y="4"/>
                          </a:lnTo>
                          <a:lnTo>
                            <a:pt x="370" y="3"/>
                          </a:lnTo>
                          <a:lnTo>
                            <a:pt x="363" y="1"/>
                          </a:lnTo>
                          <a:lnTo>
                            <a:pt x="356" y="0"/>
                          </a:lnTo>
                          <a:lnTo>
                            <a:pt x="356" y="10"/>
                          </a:lnTo>
                          <a:lnTo>
                            <a:pt x="360" y="16"/>
                          </a:lnTo>
                          <a:lnTo>
                            <a:pt x="364" y="24"/>
                          </a:lnTo>
                          <a:lnTo>
                            <a:pt x="370" y="32"/>
                          </a:lnTo>
                          <a:lnTo>
                            <a:pt x="375" y="40"/>
                          </a:lnTo>
                          <a:lnTo>
                            <a:pt x="380" y="51"/>
                          </a:lnTo>
                          <a:lnTo>
                            <a:pt x="383" y="59"/>
                          </a:lnTo>
                          <a:lnTo>
                            <a:pt x="386" y="66"/>
                          </a:lnTo>
                          <a:lnTo>
                            <a:pt x="387" y="75"/>
                          </a:lnTo>
                          <a:lnTo>
                            <a:pt x="387" y="85"/>
                          </a:lnTo>
                          <a:lnTo>
                            <a:pt x="385" y="95"/>
                          </a:lnTo>
                          <a:lnTo>
                            <a:pt x="381" y="105"/>
                          </a:lnTo>
                          <a:lnTo>
                            <a:pt x="376" y="113"/>
                          </a:lnTo>
                          <a:lnTo>
                            <a:pt x="368" y="119"/>
                          </a:lnTo>
                          <a:lnTo>
                            <a:pt x="358" y="126"/>
                          </a:lnTo>
                          <a:lnTo>
                            <a:pt x="347" y="131"/>
                          </a:lnTo>
                          <a:lnTo>
                            <a:pt x="336" y="135"/>
                          </a:lnTo>
                          <a:lnTo>
                            <a:pt x="325" y="138"/>
                          </a:lnTo>
                          <a:lnTo>
                            <a:pt x="314" y="140"/>
                          </a:lnTo>
                          <a:lnTo>
                            <a:pt x="299" y="138"/>
                          </a:lnTo>
                          <a:lnTo>
                            <a:pt x="288" y="135"/>
                          </a:lnTo>
                          <a:lnTo>
                            <a:pt x="276" y="131"/>
                          </a:lnTo>
                          <a:lnTo>
                            <a:pt x="262" y="124"/>
                          </a:lnTo>
                          <a:lnTo>
                            <a:pt x="247" y="115"/>
                          </a:lnTo>
                          <a:lnTo>
                            <a:pt x="238" y="109"/>
                          </a:lnTo>
                          <a:lnTo>
                            <a:pt x="228" y="98"/>
                          </a:lnTo>
                          <a:lnTo>
                            <a:pt x="224" y="87"/>
                          </a:lnTo>
                          <a:lnTo>
                            <a:pt x="218" y="75"/>
                          </a:lnTo>
                          <a:lnTo>
                            <a:pt x="213" y="63"/>
                          </a:lnTo>
                          <a:lnTo>
                            <a:pt x="209" y="49"/>
                          </a:lnTo>
                          <a:lnTo>
                            <a:pt x="206" y="36"/>
                          </a:lnTo>
                          <a:lnTo>
                            <a:pt x="200" y="20"/>
                          </a:lnTo>
                          <a:lnTo>
                            <a:pt x="198" y="9"/>
                          </a:lnTo>
                          <a:lnTo>
                            <a:pt x="199" y="3"/>
                          </a:lnTo>
                        </a:path>
                      </a:pathLst>
                    </a:custGeom>
                    <a:solidFill>
                      <a:srgbClr val="FFFF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502" name="Google Shape;502;p19"/>
                    <p:cNvGrpSpPr/>
                    <p:nvPr/>
                  </p:nvGrpSpPr>
                  <p:grpSpPr>
                    <a:xfrm>
                      <a:off x="4059" y="2514"/>
                      <a:ext cx="296" cy="437"/>
                      <a:chOff x="4059" y="2514"/>
                      <a:chExt cx="296" cy="437"/>
                    </a:xfrm>
                  </p:grpSpPr>
                  <p:sp>
                    <p:nvSpPr>
                      <p:cNvPr id="503" name="Google Shape;503;p19"/>
                      <p:cNvSpPr/>
                      <p:nvPr/>
                    </p:nvSpPr>
                    <p:spPr>
                      <a:xfrm>
                        <a:off x="4059" y="2514"/>
                        <a:ext cx="296" cy="437"/>
                      </a:xfrm>
                      <a:custGeom>
                        <a:rect b="b" l="l" r="r" t="t"/>
                        <a:pathLst>
                          <a:path extrusionOk="0" h="437" w="296">
                            <a:moveTo>
                              <a:pt x="10" y="75"/>
                            </a:moveTo>
                            <a:lnTo>
                              <a:pt x="3" y="102"/>
                            </a:lnTo>
                            <a:lnTo>
                              <a:pt x="1" y="122"/>
                            </a:lnTo>
                            <a:lnTo>
                              <a:pt x="0" y="160"/>
                            </a:lnTo>
                            <a:lnTo>
                              <a:pt x="5" y="207"/>
                            </a:lnTo>
                            <a:lnTo>
                              <a:pt x="5" y="266"/>
                            </a:lnTo>
                            <a:lnTo>
                              <a:pt x="2" y="295"/>
                            </a:lnTo>
                            <a:lnTo>
                              <a:pt x="0" y="321"/>
                            </a:lnTo>
                            <a:lnTo>
                              <a:pt x="1" y="353"/>
                            </a:lnTo>
                            <a:lnTo>
                              <a:pt x="7" y="382"/>
                            </a:lnTo>
                            <a:lnTo>
                              <a:pt x="14" y="412"/>
                            </a:lnTo>
                            <a:lnTo>
                              <a:pt x="28" y="436"/>
                            </a:lnTo>
                            <a:lnTo>
                              <a:pt x="57" y="433"/>
                            </a:lnTo>
                            <a:lnTo>
                              <a:pt x="83" y="430"/>
                            </a:lnTo>
                            <a:lnTo>
                              <a:pt x="118" y="419"/>
                            </a:lnTo>
                            <a:lnTo>
                              <a:pt x="147" y="387"/>
                            </a:lnTo>
                            <a:lnTo>
                              <a:pt x="166" y="360"/>
                            </a:lnTo>
                            <a:lnTo>
                              <a:pt x="251" y="230"/>
                            </a:lnTo>
                            <a:lnTo>
                              <a:pt x="269" y="205"/>
                            </a:lnTo>
                            <a:lnTo>
                              <a:pt x="272" y="198"/>
                            </a:lnTo>
                            <a:lnTo>
                              <a:pt x="275" y="189"/>
                            </a:lnTo>
                            <a:lnTo>
                              <a:pt x="279" y="181"/>
                            </a:lnTo>
                            <a:lnTo>
                              <a:pt x="281" y="172"/>
                            </a:lnTo>
                            <a:lnTo>
                              <a:pt x="289" y="147"/>
                            </a:lnTo>
                            <a:lnTo>
                              <a:pt x="290" y="142"/>
                            </a:lnTo>
                            <a:lnTo>
                              <a:pt x="289" y="136"/>
                            </a:lnTo>
                            <a:lnTo>
                              <a:pt x="286" y="130"/>
                            </a:lnTo>
                            <a:lnTo>
                              <a:pt x="282" y="124"/>
                            </a:lnTo>
                            <a:lnTo>
                              <a:pt x="278" y="118"/>
                            </a:lnTo>
                            <a:lnTo>
                              <a:pt x="272" y="112"/>
                            </a:lnTo>
                            <a:lnTo>
                              <a:pt x="271" y="106"/>
                            </a:lnTo>
                            <a:lnTo>
                              <a:pt x="267" y="101"/>
                            </a:lnTo>
                            <a:lnTo>
                              <a:pt x="258" y="95"/>
                            </a:lnTo>
                            <a:lnTo>
                              <a:pt x="267" y="91"/>
                            </a:lnTo>
                            <a:lnTo>
                              <a:pt x="275" y="89"/>
                            </a:lnTo>
                            <a:lnTo>
                              <a:pt x="279" y="94"/>
                            </a:lnTo>
                            <a:lnTo>
                              <a:pt x="283" y="102"/>
                            </a:lnTo>
                            <a:lnTo>
                              <a:pt x="285" y="108"/>
                            </a:lnTo>
                            <a:lnTo>
                              <a:pt x="287" y="112"/>
                            </a:lnTo>
                            <a:lnTo>
                              <a:pt x="290" y="115"/>
                            </a:lnTo>
                            <a:lnTo>
                              <a:pt x="294" y="117"/>
                            </a:lnTo>
                            <a:lnTo>
                              <a:pt x="295" y="113"/>
                            </a:lnTo>
                            <a:lnTo>
                              <a:pt x="295" y="107"/>
                            </a:lnTo>
                            <a:lnTo>
                              <a:pt x="294" y="99"/>
                            </a:lnTo>
                            <a:lnTo>
                              <a:pt x="293" y="86"/>
                            </a:lnTo>
                            <a:lnTo>
                              <a:pt x="291" y="72"/>
                            </a:lnTo>
                            <a:lnTo>
                              <a:pt x="288" y="69"/>
                            </a:lnTo>
                            <a:lnTo>
                              <a:pt x="287" y="59"/>
                            </a:lnTo>
                            <a:lnTo>
                              <a:pt x="286" y="55"/>
                            </a:lnTo>
                            <a:lnTo>
                              <a:pt x="279" y="53"/>
                            </a:lnTo>
                            <a:lnTo>
                              <a:pt x="275" y="39"/>
                            </a:lnTo>
                            <a:lnTo>
                              <a:pt x="271" y="29"/>
                            </a:lnTo>
                            <a:lnTo>
                              <a:pt x="268" y="20"/>
                            </a:lnTo>
                            <a:lnTo>
                              <a:pt x="267" y="13"/>
                            </a:lnTo>
                            <a:lnTo>
                              <a:pt x="266" y="7"/>
                            </a:lnTo>
                            <a:lnTo>
                              <a:pt x="263" y="2"/>
                            </a:lnTo>
                            <a:lnTo>
                              <a:pt x="258" y="0"/>
                            </a:lnTo>
                            <a:lnTo>
                              <a:pt x="254" y="0"/>
                            </a:lnTo>
                            <a:lnTo>
                              <a:pt x="250" y="18"/>
                            </a:lnTo>
                            <a:lnTo>
                              <a:pt x="216" y="57"/>
                            </a:lnTo>
                            <a:lnTo>
                              <a:pt x="209" y="67"/>
                            </a:lnTo>
                            <a:lnTo>
                              <a:pt x="205" y="72"/>
                            </a:lnTo>
                            <a:lnTo>
                              <a:pt x="203" y="77"/>
                            </a:lnTo>
                            <a:lnTo>
                              <a:pt x="203" y="82"/>
                            </a:lnTo>
                            <a:lnTo>
                              <a:pt x="209" y="99"/>
                            </a:lnTo>
                            <a:lnTo>
                              <a:pt x="216" y="129"/>
                            </a:lnTo>
                            <a:lnTo>
                              <a:pt x="224" y="146"/>
                            </a:lnTo>
                            <a:lnTo>
                              <a:pt x="229" y="172"/>
                            </a:lnTo>
                            <a:lnTo>
                              <a:pt x="179" y="212"/>
                            </a:lnTo>
                            <a:lnTo>
                              <a:pt x="114" y="267"/>
                            </a:lnTo>
                            <a:lnTo>
                              <a:pt x="117" y="202"/>
                            </a:lnTo>
                            <a:lnTo>
                              <a:pt x="114" y="132"/>
                            </a:lnTo>
                            <a:lnTo>
                              <a:pt x="10" y="75"/>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04" name="Google Shape;504;p19"/>
                      <p:cNvSpPr/>
                      <p:nvPr/>
                    </p:nvSpPr>
                    <p:spPr>
                      <a:xfrm>
                        <a:off x="4296" y="2568"/>
                        <a:ext cx="43" cy="17"/>
                      </a:xfrm>
                      <a:custGeom>
                        <a:rect b="b" l="l" r="r" t="t"/>
                        <a:pathLst>
                          <a:path extrusionOk="0" h="17" w="43">
                            <a:moveTo>
                              <a:pt x="0" y="16"/>
                            </a:moveTo>
                            <a:lnTo>
                              <a:pt x="27" y="0"/>
                            </a:lnTo>
                            <a:lnTo>
                              <a:pt x="42" y="0"/>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05" name="Google Shape;505;p19"/>
                      <p:cNvSpPr/>
                      <p:nvPr/>
                    </p:nvSpPr>
                    <p:spPr>
                      <a:xfrm>
                        <a:off x="4290" y="2586"/>
                        <a:ext cx="56" cy="17"/>
                      </a:xfrm>
                      <a:custGeom>
                        <a:rect b="b" l="l" r="r" t="t"/>
                        <a:pathLst>
                          <a:path extrusionOk="0" h="17" w="56">
                            <a:moveTo>
                              <a:pt x="0" y="16"/>
                            </a:moveTo>
                            <a:lnTo>
                              <a:pt x="32" y="4"/>
                            </a:lnTo>
                            <a:lnTo>
                              <a:pt x="55" y="0"/>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06" name="Google Shape;506;p19"/>
                      <p:cNvSpPr/>
                      <p:nvPr/>
                    </p:nvSpPr>
                    <p:spPr>
                      <a:xfrm>
                        <a:off x="4295" y="2560"/>
                        <a:ext cx="25" cy="17"/>
                      </a:xfrm>
                      <a:custGeom>
                        <a:rect b="b" l="l" r="r" t="t"/>
                        <a:pathLst>
                          <a:path extrusionOk="0" h="17" w="25">
                            <a:moveTo>
                              <a:pt x="0" y="16"/>
                            </a:moveTo>
                            <a:lnTo>
                              <a:pt x="20" y="0"/>
                            </a:lnTo>
                            <a:lnTo>
                              <a:pt x="24" y="8"/>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507" name="Google Shape;507;p19"/>
                      <p:cNvCxnSpPr/>
                      <p:nvPr/>
                    </p:nvCxnSpPr>
                    <p:spPr>
                      <a:xfrm rot="10800000">
                        <a:off x="4313" y="2531"/>
                        <a:ext cx="12" cy="5"/>
                      </a:xfrm>
                      <a:prstGeom prst="straightConnector1">
                        <a:avLst/>
                      </a:prstGeom>
                      <a:noFill/>
                      <a:ln cap="flat" cmpd="sng" w="12700">
                        <a:solidFill>
                          <a:srgbClr val="BF3F00"/>
                        </a:solidFill>
                        <a:prstDash val="solid"/>
                        <a:round/>
                        <a:headEnd len="sm" w="sm" type="none"/>
                        <a:tailEnd len="sm" w="sm" type="none"/>
                      </a:ln>
                    </p:spPr>
                  </p:cxnSp>
                </p:grpSp>
                <p:sp>
                  <p:nvSpPr>
                    <p:cNvPr id="508" name="Google Shape;508;p19"/>
                    <p:cNvSpPr/>
                    <p:nvPr/>
                  </p:nvSpPr>
                  <p:spPr>
                    <a:xfrm>
                      <a:off x="4040" y="2565"/>
                      <a:ext cx="141" cy="87"/>
                    </a:xfrm>
                    <a:custGeom>
                      <a:rect b="b" l="l" r="r" t="t"/>
                      <a:pathLst>
                        <a:path extrusionOk="0" h="87" w="141">
                          <a:moveTo>
                            <a:pt x="64" y="32"/>
                          </a:moveTo>
                          <a:lnTo>
                            <a:pt x="12" y="0"/>
                          </a:lnTo>
                          <a:lnTo>
                            <a:pt x="0" y="23"/>
                          </a:lnTo>
                          <a:lnTo>
                            <a:pt x="3" y="29"/>
                          </a:lnTo>
                          <a:lnTo>
                            <a:pt x="13" y="36"/>
                          </a:lnTo>
                          <a:lnTo>
                            <a:pt x="140" y="86"/>
                          </a:lnTo>
                          <a:lnTo>
                            <a:pt x="140" y="74"/>
                          </a:lnTo>
                          <a:lnTo>
                            <a:pt x="64" y="32"/>
                          </a:lnTo>
                        </a:path>
                      </a:pathLst>
                    </a:custGeom>
                    <a:solidFill>
                      <a:srgbClr val="FFFF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509" name="Google Shape;509;p19"/>
                  <p:cNvGrpSpPr/>
                  <p:nvPr/>
                </p:nvGrpSpPr>
                <p:grpSpPr>
                  <a:xfrm>
                    <a:off x="4270" y="2470"/>
                    <a:ext cx="57" cy="102"/>
                    <a:chOff x="4270" y="2470"/>
                    <a:chExt cx="57" cy="102"/>
                  </a:xfrm>
                </p:grpSpPr>
                <p:sp>
                  <p:nvSpPr>
                    <p:cNvPr id="510" name="Google Shape;510;p19"/>
                    <p:cNvSpPr/>
                    <p:nvPr/>
                  </p:nvSpPr>
                  <p:spPr>
                    <a:xfrm>
                      <a:off x="4270" y="2472"/>
                      <a:ext cx="54" cy="100"/>
                    </a:xfrm>
                    <a:custGeom>
                      <a:rect b="b" l="l" r="r" t="t"/>
                      <a:pathLst>
                        <a:path extrusionOk="0" h="100" w="54">
                          <a:moveTo>
                            <a:pt x="51" y="0"/>
                          </a:moveTo>
                          <a:lnTo>
                            <a:pt x="34" y="6"/>
                          </a:lnTo>
                          <a:lnTo>
                            <a:pt x="18" y="14"/>
                          </a:lnTo>
                          <a:lnTo>
                            <a:pt x="8" y="31"/>
                          </a:lnTo>
                          <a:lnTo>
                            <a:pt x="0" y="43"/>
                          </a:lnTo>
                          <a:lnTo>
                            <a:pt x="2" y="56"/>
                          </a:lnTo>
                          <a:lnTo>
                            <a:pt x="3" y="82"/>
                          </a:lnTo>
                          <a:lnTo>
                            <a:pt x="6" y="99"/>
                          </a:lnTo>
                          <a:lnTo>
                            <a:pt x="24" y="80"/>
                          </a:lnTo>
                          <a:lnTo>
                            <a:pt x="24" y="64"/>
                          </a:lnTo>
                          <a:lnTo>
                            <a:pt x="23" y="56"/>
                          </a:lnTo>
                          <a:lnTo>
                            <a:pt x="21" y="51"/>
                          </a:lnTo>
                          <a:lnTo>
                            <a:pt x="24" y="49"/>
                          </a:lnTo>
                          <a:lnTo>
                            <a:pt x="27" y="45"/>
                          </a:lnTo>
                          <a:lnTo>
                            <a:pt x="31" y="38"/>
                          </a:lnTo>
                          <a:lnTo>
                            <a:pt x="33" y="31"/>
                          </a:lnTo>
                          <a:lnTo>
                            <a:pt x="35" y="25"/>
                          </a:lnTo>
                          <a:lnTo>
                            <a:pt x="40" y="24"/>
                          </a:lnTo>
                          <a:lnTo>
                            <a:pt x="46" y="21"/>
                          </a:lnTo>
                          <a:lnTo>
                            <a:pt x="50" y="18"/>
                          </a:lnTo>
                          <a:lnTo>
                            <a:pt x="53" y="12"/>
                          </a:lnTo>
                          <a:lnTo>
                            <a:pt x="53" y="5"/>
                          </a:lnTo>
                          <a:lnTo>
                            <a:pt x="51" y="0"/>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11" name="Google Shape;511;p19"/>
                    <p:cNvSpPr/>
                    <p:nvPr/>
                  </p:nvSpPr>
                  <p:spPr>
                    <a:xfrm>
                      <a:off x="4304" y="2470"/>
                      <a:ext cx="23" cy="17"/>
                    </a:xfrm>
                    <a:custGeom>
                      <a:rect b="b" l="l" r="r" t="t"/>
                      <a:pathLst>
                        <a:path extrusionOk="0" h="17" w="23">
                          <a:moveTo>
                            <a:pt x="0" y="12"/>
                          </a:moveTo>
                          <a:lnTo>
                            <a:pt x="22" y="0"/>
                          </a:lnTo>
                          <a:lnTo>
                            <a:pt x="22" y="4"/>
                          </a:lnTo>
                          <a:lnTo>
                            <a:pt x="20" y="9"/>
                          </a:lnTo>
                          <a:lnTo>
                            <a:pt x="8" y="16"/>
                          </a:lnTo>
                          <a:lnTo>
                            <a:pt x="5" y="16"/>
                          </a:lnTo>
                          <a:lnTo>
                            <a:pt x="2" y="16"/>
                          </a:lnTo>
                          <a:lnTo>
                            <a:pt x="0" y="12"/>
                          </a:lnTo>
                        </a:path>
                      </a:pathLst>
                    </a:custGeom>
                    <a:solidFill>
                      <a:srgbClr val="FF001F"/>
                    </a:solidFill>
                    <a:ln cap="rnd" cmpd="sng" w="12700">
                      <a:solidFill>
                        <a:srgbClr val="FF001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grpSp>
          <p:sp>
            <p:nvSpPr>
              <p:cNvPr id="512" name="Google Shape;512;p19"/>
              <p:cNvSpPr/>
              <p:nvPr/>
            </p:nvSpPr>
            <p:spPr>
              <a:xfrm>
                <a:off x="4318" y="2418"/>
                <a:ext cx="359" cy="430"/>
              </a:xfrm>
              <a:custGeom>
                <a:rect b="b" l="l" r="r" t="t"/>
                <a:pathLst>
                  <a:path extrusionOk="0" h="430" w="359">
                    <a:moveTo>
                      <a:pt x="139" y="0"/>
                    </a:moveTo>
                    <a:lnTo>
                      <a:pt x="347" y="41"/>
                    </a:lnTo>
                    <a:lnTo>
                      <a:pt x="332" y="47"/>
                    </a:lnTo>
                    <a:lnTo>
                      <a:pt x="358" y="59"/>
                    </a:lnTo>
                    <a:lnTo>
                      <a:pt x="240" y="429"/>
                    </a:lnTo>
                    <a:lnTo>
                      <a:pt x="89" y="411"/>
                    </a:lnTo>
                    <a:lnTo>
                      <a:pt x="0" y="363"/>
                    </a:lnTo>
                    <a:lnTo>
                      <a:pt x="139" y="0"/>
                    </a:lnTo>
                  </a:path>
                </a:pathLst>
              </a:custGeom>
              <a:solidFill>
                <a:srgbClr val="9FB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13" name="Google Shape;513;p19"/>
              <p:cNvSpPr/>
              <p:nvPr/>
            </p:nvSpPr>
            <p:spPr>
              <a:xfrm>
                <a:off x="4264" y="2685"/>
                <a:ext cx="374" cy="210"/>
              </a:xfrm>
              <a:custGeom>
                <a:rect b="b" l="l" r="r" t="t"/>
                <a:pathLst>
                  <a:path extrusionOk="0" h="210" w="374">
                    <a:moveTo>
                      <a:pt x="339" y="0"/>
                    </a:moveTo>
                    <a:lnTo>
                      <a:pt x="344" y="15"/>
                    </a:lnTo>
                    <a:lnTo>
                      <a:pt x="352" y="56"/>
                    </a:lnTo>
                    <a:lnTo>
                      <a:pt x="356" y="84"/>
                    </a:lnTo>
                    <a:lnTo>
                      <a:pt x="362" y="126"/>
                    </a:lnTo>
                    <a:lnTo>
                      <a:pt x="367" y="143"/>
                    </a:lnTo>
                    <a:lnTo>
                      <a:pt x="371" y="161"/>
                    </a:lnTo>
                    <a:lnTo>
                      <a:pt x="373" y="176"/>
                    </a:lnTo>
                    <a:lnTo>
                      <a:pt x="371" y="184"/>
                    </a:lnTo>
                    <a:lnTo>
                      <a:pt x="366" y="195"/>
                    </a:lnTo>
                    <a:lnTo>
                      <a:pt x="355" y="202"/>
                    </a:lnTo>
                    <a:lnTo>
                      <a:pt x="311" y="207"/>
                    </a:lnTo>
                    <a:lnTo>
                      <a:pt x="256" y="207"/>
                    </a:lnTo>
                    <a:lnTo>
                      <a:pt x="198" y="200"/>
                    </a:lnTo>
                    <a:lnTo>
                      <a:pt x="162" y="207"/>
                    </a:lnTo>
                    <a:lnTo>
                      <a:pt x="140" y="209"/>
                    </a:lnTo>
                    <a:lnTo>
                      <a:pt x="117" y="207"/>
                    </a:lnTo>
                    <a:lnTo>
                      <a:pt x="95" y="203"/>
                    </a:lnTo>
                    <a:lnTo>
                      <a:pt x="78" y="202"/>
                    </a:lnTo>
                    <a:lnTo>
                      <a:pt x="37" y="198"/>
                    </a:lnTo>
                    <a:lnTo>
                      <a:pt x="23" y="187"/>
                    </a:lnTo>
                    <a:lnTo>
                      <a:pt x="22" y="174"/>
                    </a:lnTo>
                    <a:lnTo>
                      <a:pt x="13" y="162"/>
                    </a:lnTo>
                    <a:lnTo>
                      <a:pt x="10" y="153"/>
                    </a:lnTo>
                    <a:lnTo>
                      <a:pt x="10" y="138"/>
                    </a:lnTo>
                    <a:lnTo>
                      <a:pt x="2" y="126"/>
                    </a:lnTo>
                    <a:lnTo>
                      <a:pt x="0" y="115"/>
                    </a:lnTo>
                    <a:lnTo>
                      <a:pt x="1" y="110"/>
                    </a:lnTo>
                    <a:lnTo>
                      <a:pt x="4" y="105"/>
                    </a:lnTo>
                    <a:lnTo>
                      <a:pt x="9" y="104"/>
                    </a:lnTo>
                    <a:lnTo>
                      <a:pt x="13" y="107"/>
                    </a:lnTo>
                    <a:lnTo>
                      <a:pt x="19" y="113"/>
                    </a:lnTo>
                    <a:lnTo>
                      <a:pt x="26" y="118"/>
                    </a:lnTo>
                    <a:lnTo>
                      <a:pt x="41" y="123"/>
                    </a:lnTo>
                    <a:lnTo>
                      <a:pt x="32" y="117"/>
                    </a:lnTo>
                    <a:lnTo>
                      <a:pt x="29" y="108"/>
                    </a:lnTo>
                    <a:lnTo>
                      <a:pt x="34" y="103"/>
                    </a:lnTo>
                    <a:lnTo>
                      <a:pt x="46" y="99"/>
                    </a:lnTo>
                    <a:lnTo>
                      <a:pt x="60" y="99"/>
                    </a:lnTo>
                    <a:lnTo>
                      <a:pt x="79" y="96"/>
                    </a:lnTo>
                    <a:lnTo>
                      <a:pt x="102" y="96"/>
                    </a:lnTo>
                    <a:lnTo>
                      <a:pt x="109" y="96"/>
                    </a:lnTo>
                    <a:lnTo>
                      <a:pt x="98" y="91"/>
                    </a:lnTo>
                    <a:lnTo>
                      <a:pt x="81" y="92"/>
                    </a:lnTo>
                    <a:lnTo>
                      <a:pt x="74" y="92"/>
                    </a:lnTo>
                    <a:lnTo>
                      <a:pt x="63" y="92"/>
                    </a:lnTo>
                    <a:lnTo>
                      <a:pt x="53" y="89"/>
                    </a:lnTo>
                    <a:lnTo>
                      <a:pt x="49" y="84"/>
                    </a:lnTo>
                    <a:lnTo>
                      <a:pt x="48" y="77"/>
                    </a:lnTo>
                    <a:lnTo>
                      <a:pt x="67" y="74"/>
                    </a:lnTo>
                    <a:lnTo>
                      <a:pt x="95" y="71"/>
                    </a:lnTo>
                    <a:lnTo>
                      <a:pt x="114" y="70"/>
                    </a:lnTo>
                    <a:lnTo>
                      <a:pt x="130" y="74"/>
                    </a:lnTo>
                    <a:lnTo>
                      <a:pt x="142" y="79"/>
                    </a:lnTo>
                    <a:lnTo>
                      <a:pt x="152" y="93"/>
                    </a:lnTo>
                    <a:lnTo>
                      <a:pt x="159" y="103"/>
                    </a:lnTo>
                    <a:lnTo>
                      <a:pt x="173" y="112"/>
                    </a:lnTo>
                    <a:lnTo>
                      <a:pt x="191" y="120"/>
                    </a:lnTo>
                    <a:lnTo>
                      <a:pt x="213" y="123"/>
                    </a:lnTo>
                    <a:lnTo>
                      <a:pt x="238" y="122"/>
                    </a:lnTo>
                    <a:lnTo>
                      <a:pt x="286" y="110"/>
                    </a:lnTo>
                    <a:lnTo>
                      <a:pt x="293" y="110"/>
                    </a:lnTo>
                    <a:lnTo>
                      <a:pt x="312" y="81"/>
                    </a:lnTo>
                    <a:lnTo>
                      <a:pt x="318" y="49"/>
                    </a:lnTo>
                    <a:lnTo>
                      <a:pt x="339" y="0"/>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514" name="Google Shape;514;p19"/>
            <p:cNvSpPr/>
            <p:nvPr/>
          </p:nvSpPr>
          <p:spPr>
            <a:xfrm>
              <a:off x="4346" y="2696"/>
              <a:ext cx="17" cy="16"/>
            </a:xfrm>
            <a:prstGeom prst="rect">
              <a:avLst/>
            </a:prstGeom>
            <a:solidFill>
              <a:srgbClr val="FADB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15" name="Google Shape;515;p19"/>
            <p:cNvSpPr/>
            <p:nvPr/>
          </p:nvSpPr>
          <p:spPr>
            <a:xfrm>
              <a:off x="4299" y="2490"/>
              <a:ext cx="21" cy="53"/>
            </a:xfrm>
            <a:custGeom>
              <a:rect b="b" l="l" r="r" t="t"/>
              <a:pathLst>
                <a:path extrusionOk="0" h="53" w="21">
                  <a:moveTo>
                    <a:pt x="0" y="52"/>
                  </a:moveTo>
                  <a:lnTo>
                    <a:pt x="10" y="7"/>
                  </a:lnTo>
                  <a:lnTo>
                    <a:pt x="13" y="3"/>
                  </a:lnTo>
                  <a:lnTo>
                    <a:pt x="20" y="0"/>
                  </a:lnTo>
                  <a:lnTo>
                    <a:pt x="11" y="44"/>
                  </a:lnTo>
                  <a:lnTo>
                    <a:pt x="0" y="52"/>
                  </a:lnTo>
                </a:path>
              </a:pathLst>
            </a:custGeom>
            <a:solidFill>
              <a:srgbClr val="E56C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16" name="Google Shape;516;p19"/>
            <p:cNvSpPr/>
            <p:nvPr/>
          </p:nvSpPr>
          <p:spPr>
            <a:xfrm>
              <a:off x="3544" y="2990"/>
              <a:ext cx="17" cy="17"/>
            </a:xfrm>
            <a:custGeom>
              <a:rect b="b" l="l" r="r" t="t"/>
              <a:pathLst>
                <a:path extrusionOk="0" h="17" w="17">
                  <a:moveTo>
                    <a:pt x="0" y="16"/>
                  </a:moveTo>
                  <a:lnTo>
                    <a:pt x="14" y="0"/>
                  </a:lnTo>
                  <a:lnTo>
                    <a:pt x="16" y="14"/>
                  </a:lnTo>
                  <a:lnTo>
                    <a:pt x="0" y="1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17" name="Google Shape;517;p19"/>
            <p:cNvSpPr/>
            <p:nvPr/>
          </p:nvSpPr>
          <p:spPr>
            <a:xfrm>
              <a:off x="4467" y="2804"/>
              <a:ext cx="47" cy="94"/>
            </a:xfrm>
            <a:custGeom>
              <a:rect b="b" l="l" r="r" t="t"/>
              <a:pathLst>
                <a:path extrusionOk="0" h="94" w="47">
                  <a:moveTo>
                    <a:pt x="14" y="5"/>
                  </a:moveTo>
                  <a:lnTo>
                    <a:pt x="17" y="14"/>
                  </a:lnTo>
                  <a:lnTo>
                    <a:pt x="20" y="25"/>
                  </a:lnTo>
                  <a:lnTo>
                    <a:pt x="21" y="35"/>
                  </a:lnTo>
                  <a:lnTo>
                    <a:pt x="21" y="44"/>
                  </a:lnTo>
                  <a:lnTo>
                    <a:pt x="18" y="58"/>
                  </a:lnTo>
                  <a:lnTo>
                    <a:pt x="14" y="66"/>
                  </a:lnTo>
                  <a:lnTo>
                    <a:pt x="7" y="76"/>
                  </a:lnTo>
                  <a:lnTo>
                    <a:pt x="0" y="83"/>
                  </a:lnTo>
                  <a:lnTo>
                    <a:pt x="4" y="88"/>
                  </a:lnTo>
                  <a:lnTo>
                    <a:pt x="8" y="90"/>
                  </a:lnTo>
                  <a:lnTo>
                    <a:pt x="11" y="90"/>
                  </a:lnTo>
                  <a:lnTo>
                    <a:pt x="15" y="90"/>
                  </a:lnTo>
                  <a:lnTo>
                    <a:pt x="18" y="88"/>
                  </a:lnTo>
                  <a:lnTo>
                    <a:pt x="22" y="88"/>
                  </a:lnTo>
                  <a:lnTo>
                    <a:pt x="27" y="88"/>
                  </a:lnTo>
                  <a:lnTo>
                    <a:pt x="29" y="89"/>
                  </a:lnTo>
                  <a:lnTo>
                    <a:pt x="31" y="91"/>
                  </a:lnTo>
                  <a:lnTo>
                    <a:pt x="35" y="93"/>
                  </a:lnTo>
                  <a:lnTo>
                    <a:pt x="40" y="91"/>
                  </a:lnTo>
                  <a:lnTo>
                    <a:pt x="43" y="83"/>
                  </a:lnTo>
                  <a:lnTo>
                    <a:pt x="45" y="69"/>
                  </a:lnTo>
                  <a:lnTo>
                    <a:pt x="46" y="54"/>
                  </a:lnTo>
                  <a:lnTo>
                    <a:pt x="46" y="37"/>
                  </a:lnTo>
                  <a:lnTo>
                    <a:pt x="44" y="25"/>
                  </a:lnTo>
                  <a:lnTo>
                    <a:pt x="39" y="10"/>
                  </a:lnTo>
                  <a:lnTo>
                    <a:pt x="37" y="5"/>
                  </a:lnTo>
                  <a:lnTo>
                    <a:pt x="34" y="2"/>
                  </a:lnTo>
                  <a:lnTo>
                    <a:pt x="29" y="0"/>
                  </a:lnTo>
                  <a:lnTo>
                    <a:pt x="24" y="0"/>
                  </a:lnTo>
                  <a:lnTo>
                    <a:pt x="18" y="2"/>
                  </a:lnTo>
                  <a:lnTo>
                    <a:pt x="14" y="5"/>
                  </a:lnTo>
                </a:path>
              </a:pathLst>
            </a:custGeom>
            <a:solidFill>
              <a:srgbClr val="7F5F3F"/>
            </a:solidFill>
            <a:ln cap="rnd" cmpd="sng" w="12700">
              <a:solidFill>
                <a:srgbClr val="3F1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18" name="Google Shape;518;p19"/>
            <p:cNvSpPr/>
            <p:nvPr/>
          </p:nvSpPr>
          <p:spPr>
            <a:xfrm>
              <a:off x="2930" y="2903"/>
              <a:ext cx="1408" cy="303"/>
            </a:xfrm>
            <a:prstGeom prst="rect">
              <a:avLst/>
            </a:prstGeom>
            <a:noFill/>
            <a:ln>
              <a:noFill/>
            </a:ln>
          </p:spPr>
          <p:txBody>
            <a:bodyPr anchorCtr="0" anchor="t" bIns="46025" lIns="92075" spcFirstLastPara="1" rIns="92075" wrap="square" tIns="46025">
              <a:spAutoFit/>
            </a:bodyPr>
            <a:lstStyle/>
            <a:p>
              <a:pPr indent="0" lvl="0" marL="0" marR="0" rtl="0" algn="ctr">
                <a:lnSpc>
                  <a:spcPct val="90000"/>
                </a:lnSpc>
                <a:spcBef>
                  <a:spcPts val="0"/>
                </a:spcBef>
                <a:spcAft>
                  <a:spcPts val="0"/>
                </a:spcAft>
                <a:buNone/>
              </a:pPr>
              <a:r>
                <a:rPr lang="en-US" sz="2800">
                  <a:solidFill>
                    <a:srgbClr val="E8E5EC"/>
                  </a:solidFill>
                  <a:latin typeface="Times New Roman"/>
                  <a:ea typeface="Times New Roman"/>
                  <a:cs typeface="Times New Roman"/>
                  <a:sym typeface="Times New Roman"/>
                </a:rPr>
                <a:t>Professor Clark</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Procedural Programming</a:t>
            </a:r>
            <a:endParaRPr/>
          </a:p>
        </p:txBody>
      </p:sp>
      <p:sp>
        <p:nvSpPr>
          <p:cNvPr id="114" name="Google Shape;114;p2"/>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lang="en-US"/>
              <a:t>Using functions and procedures  </a:t>
            </a:r>
            <a:endParaRPr/>
          </a:p>
          <a:p>
            <a:pPr indent="-411480" lvl="0" marL="548640" rtl="0" algn="l">
              <a:spcBef>
                <a:spcPts val="560"/>
              </a:spcBef>
              <a:spcAft>
                <a:spcPts val="0"/>
              </a:spcAft>
              <a:buSzPts val="1820"/>
              <a:buChar char="▣"/>
            </a:pPr>
            <a:r>
              <a:rPr lang="en-US"/>
              <a:t>Function &amp; program is divided into modules commensurate with main tasks   </a:t>
            </a:r>
            <a:endParaRPr/>
          </a:p>
          <a:p>
            <a:pPr indent="-411480" lvl="0" marL="548640" rtl="0" algn="l">
              <a:spcBef>
                <a:spcPts val="560"/>
              </a:spcBef>
              <a:spcAft>
                <a:spcPts val="0"/>
              </a:spcAft>
              <a:buSzPts val="1820"/>
              <a:buChar char="▣"/>
            </a:pPr>
            <a:r>
              <a:rPr lang="en-US"/>
              <a:t>Every module has its own data and function which can be called by other modules.</a:t>
            </a:r>
            <a:endParaRPr/>
          </a:p>
          <a:p>
            <a:pPr indent="-411480" lvl="0" marL="548640" rtl="0" algn="l">
              <a:spcBef>
                <a:spcPts val="560"/>
              </a:spcBef>
              <a:spcAft>
                <a:spcPts val="0"/>
              </a:spcAft>
              <a:buSzPts val="1820"/>
              <a:buChar char="▣"/>
            </a:pPr>
            <a:r>
              <a:rPr lang="en-US"/>
              <a:t>Other program modules allowed to modify data independently</a:t>
            </a:r>
            <a:endParaRPr/>
          </a:p>
          <a:p>
            <a:pPr indent="-295910" lvl="0" marL="548640" rtl="0" algn="l">
              <a:spcBef>
                <a:spcPts val="560"/>
              </a:spcBef>
              <a:spcAft>
                <a:spcPts val="0"/>
              </a:spcAft>
              <a:buSzPts val="182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20"/>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An Object Has Identity</a:t>
            </a:r>
            <a:endParaRPr/>
          </a:p>
        </p:txBody>
      </p:sp>
      <p:sp>
        <p:nvSpPr>
          <p:cNvPr id="524" name="Google Shape;524;p20"/>
          <p:cNvSpPr txBox="1"/>
          <p:nvPr>
            <p:ph idx="1" type="body"/>
          </p:nvPr>
        </p:nvSpPr>
        <p:spPr>
          <a:xfrm>
            <a:off x="0" y="692150"/>
            <a:ext cx="8785225" cy="1798638"/>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lang="en-US"/>
              <a:t>Each object has a unique identity, even if the state is identical to that of another object.</a:t>
            </a:r>
            <a:endParaRPr/>
          </a:p>
        </p:txBody>
      </p:sp>
      <p:pic>
        <p:nvPicPr>
          <p:cNvPr id="525" name="Google Shape;525;p20"/>
          <p:cNvPicPr preferRelativeResize="0"/>
          <p:nvPr/>
        </p:nvPicPr>
        <p:blipFill rotWithShape="1">
          <a:blip r:embed="rId3">
            <a:alphaModFix/>
          </a:blip>
          <a:srcRect b="0" l="0" r="0" t="0"/>
          <a:stretch/>
        </p:blipFill>
        <p:spPr>
          <a:xfrm>
            <a:off x="1828800" y="2438400"/>
            <a:ext cx="1784350" cy="1898650"/>
          </a:xfrm>
          <a:prstGeom prst="rect">
            <a:avLst/>
          </a:prstGeom>
          <a:noFill/>
          <a:ln>
            <a:noFill/>
          </a:ln>
        </p:spPr>
      </p:pic>
      <p:pic>
        <p:nvPicPr>
          <p:cNvPr id="526" name="Google Shape;526;p20"/>
          <p:cNvPicPr preferRelativeResize="0"/>
          <p:nvPr/>
        </p:nvPicPr>
        <p:blipFill rotWithShape="1">
          <a:blip r:embed="rId4">
            <a:alphaModFix/>
          </a:blip>
          <a:srcRect b="0" l="0" r="0" t="0"/>
          <a:stretch/>
        </p:blipFill>
        <p:spPr>
          <a:xfrm>
            <a:off x="5943600" y="2057400"/>
            <a:ext cx="1392238" cy="2447925"/>
          </a:xfrm>
          <a:prstGeom prst="rect">
            <a:avLst/>
          </a:prstGeom>
          <a:noFill/>
          <a:ln>
            <a:noFill/>
          </a:ln>
        </p:spPr>
      </p:pic>
      <p:sp>
        <p:nvSpPr>
          <p:cNvPr id="527" name="Google Shape;527;p20"/>
          <p:cNvSpPr txBox="1"/>
          <p:nvPr/>
        </p:nvSpPr>
        <p:spPr>
          <a:xfrm>
            <a:off x="1873250" y="4724400"/>
            <a:ext cx="2698750" cy="59690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600">
                <a:solidFill>
                  <a:srgbClr val="E8E5EC"/>
                </a:solidFill>
                <a:latin typeface="Arial Narrow"/>
                <a:ea typeface="Arial Narrow"/>
                <a:cs typeface="Arial Narrow"/>
                <a:sym typeface="Arial Narrow"/>
              </a:rPr>
              <a:t>Professor “J  Clark” teaches Biology</a:t>
            </a:r>
            <a:endParaRPr/>
          </a:p>
        </p:txBody>
      </p:sp>
      <p:sp>
        <p:nvSpPr>
          <p:cNvPr id="528" name="Google Shape;528;p20"/>
          <p:cNvSpPr txBox="1"/>
          <p:nvPr/>
        </p:nvSpPr>
        <p:spPr>
          <a:xfrm>
            <a:off x="5454650" y="4737100"/>
            <a:ext cx="2698750" cy="59690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600">
                <a:solidFill>
                  <a:srgbClr val="E8E5EC"/>
                </a:solidFill>
                <a:latin typeface="Arial Narrow"/>
                <a:ea typeface="Arial Narrow"/>
                <a:cs typeface="Arial Narrow"/>
                <a:sym typeface="Arial Narrow"/>
              </a:rPr>
              <a:t>Professor “J Clark” teaches Biology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21"/>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Objects Need to Collaborate</a:t>
            </a:r>
            <a:endParaRPr/>
          </a:p>
        </p:txBody>
      </p:sp>
      <p:sp>
        <p:nvSpPr>
          <p:cNvPr id="535" name="Google Shape;535;p21"/>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lang="en-US"/>
              <a:t>Objects are useless unless they can collaborate together to solve a problem.</a:t>
            </a:r>
            <a:endParaRPr/>
          </a:p>
          <a:p>
            <a:pPr indent="-283464" lvl="1" marL="868680" rtl="0" algn="l">
              <a:spcBef>
                <a:spcPts val="480"/>
              </a:spcBef>
              <a:spcAft>
                <a:spcPts val="0"/>
              </a:spcAft>
              <a:buSzPts val="1920"/>
              <a:buChar char="◼"/>
            </a:pPr>
            <a:r>
              <a:rPr lang="en-US"/>
              <a:t>Each object is responsible for its own behavior and status.</a:t>
            </a:r>
            <a:endParaRPr/>
          </a:p>
          <a:p>
            <a:pPr indent="-283464" lvl="1" marL="868680" rtl="0" algn="l">
              <a:spcBef>
                <a:spcPts val="480"/>
              </a:spcBef>
              <a:spcAft>
                <a:spcPts val="0"/>
              </a:spcAft>
              <a:buSzPts val="1920"/>
              <a:buChar char="◼"/>
            </a:pPr>
            <a:r>
              <a:rPr lang="en-US"/>
              <a:t>No one object can carry out every responsibility on its own.</a:t>
            </a:r>
            <a:endParaRPr/>
          </a:p>
          <a:p>
            <a:pPr indent="-411480" lvl="0" marL="548640" rtl="0" algn="l">
              <a:spcBef>
                <a:spcPts val="560"/>
              </a:spcBef>
              <a:spcAft>
                <a:spcPts val="0"/>
              </a:spcAft>
              <a:buSzPts val="1820"/>
              <a:buChar char="▣"/>
            </a:pPr>
            <a:r>
              <a:rPr lang="en-US"/>
              <a:t>How do objects interact with each other?</a:t>
            </a:r>
            <a:endParaRPr/>
          </a:p>
          <a:p>
            <a:pPr indent="-283464" lvl="1" marL="868680" rtl="0" algn="l">
              <a:spcBef>
                <a:spcPts val="480"/>
              </a:spcBef>
              <a:spcAft>
                <a:spcPts val="0"/>
              </a:spcAft>
              <a:buSzPts val="1920"/>
              <a:buChar char="◼"/>
            </a:pPr>
            <a:r>
              <a:rPr lang="en-US"/>
              <a:t>They interact through messages.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22"/>
          <p:cNvSpPr txBox="1"/>
          <p:nvPr>
            <p:ph type="title"/>
          </p:nvPr>
        </p:nvSpPr>
        <p:spPr>
          <a:xfrm>
            <a:off x="152400" y="152400"/>
            <a:ext cx="8839200" cy="685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28125"/>
              <a:buFont typeface="Lucida Sans"/>
              <a:buNone/>
            </a:pPr>
            <a:r>
              <a:rPr lang="en-US"/>
              <a:t>Software Objects - Cont’d</a:t>
            </a:r>
            <a:endParaRPr sz="3200"/>
          </a:p>
        </p:txBody>
      </p:sp>
      <p:sp>
        <p:nvSpPr>
          <p:cNvPr id="542" name="Google Shape;542;p22"/>
          <p:cNvSpPr txBox="1"/>
          <p:nvPr>
            <p:ph idx="1" type="body"/>
          </p:nvPr>
        </p:nvSpPr>
        <p:spPr>
          <a:xfrm>
            <a:off x="381000" y="2209800"/>
            <a:ext cx="4114800" cy="4191000"/>
          </a:xfrm>
          <a:prstGeom prst="rect">
            <a:avLst/>
          </a:prstGeom>
          <a:noFill/>
          <a:ln>
            <a:noFill/>
          </a:ln>
        </p:spPr>
        <p:txBody>
          <a:bodyPr anchorCtr="0" anchor="t" bIns="45700" lIns="91425" spcFirstLastPara="1" rIns="91425" wrap="square" tIns="45700">
            <a:normAutofit fontScale="92500"/>
          </a:bodyPr>
          <a:lstStyle/>
          <a:p>
            <a:pPr indent="-230188" lvl="0" marL="230188" rtl="0" algn="l">
              <a:spcBef>
                <a:spcPts val="0"/>
              </a:spcBef>
              <a:spcAft>
                <a:spcPts val="0"/>
              </a:spcAft>
              <a:buSzPct val="65000"/>
              <a:buChar char="▣"/>
            </a:pPr>
            <a:r>
              <a:rPr lang="en-US" sz="2400"/>
              <a:t>In </a:t>
            </a:r>
            <a:r>
              <a:rPr b="1" lang="en-US" sz="2400"/>
              <a:t>object-oriented languages</a:t>
            </a:r>
            <a:r>
              <a:rPr lang="en-US" sz="2400"/>
              <a:t>, they are defined together.</a:t>
            </a:r>
            <a:endParaRPr/>
          </a:p>
          <a:p>
            <a:pPr indent="-283464" lvl="1" marL="868680" rtl="0" algn="l">
              <a:spcBef>
                <a:spcPts val="444"/>
              </a:spcBef>
              <a:spcAft>
                <a:spcPts val="0"/>
              </a:spcAft>
              <a:buSzPct val="80000"/>
              <a:buChar char="◼"/>
            </a:pPr>
            <a:r>
              <a:rPr lang="en-US" sz="2400"/>
              <a:t>An object is a collection of attributes and the behaviors that operate on them.</a:t>
            </a:r>
            <a:endParaRPr/>
          </a:p>
          <a:p>
            <a:pPr indent="-230188" lvl="0" marL="230188" rtl="0" algn="l">
              <a:spcBef>
                <a:spcPts val="444"/>
              </a:spcBef>
              <a:spcAft>
                <a:spcPts val="0"/>
              </a:spcAft>
              <a:buSzPct val="65000"/>
              <a:buChar char="▣"/>
            </a:pPr>
            <a:r>
              <a:rPr lang="en-US" sz="2400"/>
              <a:t>Variables in an object are called </a:t>
            </a:r>
            <a:r>
              <a:rPr b="1" i="1" lang="en-US" sz="2400"/>
              <a:t>attributes</a:t>
            </a:r>
            <a:r>
              <a:rPr i="1" lang="en-US" sz="2400"/>
              <a:t>.</a:t>
            </a:r>
            <a:endParaRPr sz="2400"/>
          </a:p>
          <a:p>
            <a:pPr indent="-230188" lvl="0" marL="230188" rtl="0" algn="l">
              <a:spcBef>
                <a:spcPts val="444"/>
              </a:spcBef>
              <a:spcAft>
                <a:spcPts val="0"/>
              </a:spcAft>
              <a:buSzPct val="65000"/>
              <a:buChar char="▣"/>
            </a:pPr>
            <a:r>
              <a:rPr lang="en-US" sz="2400"/>
              <a:t>Procedures associated with an object are called </a:t>
            </a:r>
            <a:r>
              <a:rPr b="1" i="1" lang="en-US" sz="2400"/>
              <a:t>methods</a:t>
            </a:r>
            <a:r>
              <a:rPr lang="en-US" sz="2400"/>
              <a:t>.</a:t>
            </a:r>
            <a:endParaRPr/>
          </a:p>
        </p:txBody>
      </p:sp>
      <p:sp>
        <p:nvSpPr>
          <p:cNvPr id="543" name="Google Shape;543;p22"/>
          <p:cNvSpPr txBox="1"/>
          <p:nvPr/>
        </p:nvSpPr>
        <p:spPr>
          <a:xfrm>
            <a:off x="381000" y="1143000"/>
            <a:ext cx="8382000" cy="946150"/>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Clr>
                <a:schemeClr val="dk2"/>
              </a:buClr>
              <a:buSzPts val="1400"/>
              <a:buFont typeface="Noto Sans Symbols"/>
              <a:buNone/>
            </a:pPr>
            <a:r>
              <a:rPr lang="en-US" sz="2800">
                <a:solidFill>
                  <a:schemeClr val="lt1"/>
                </a:solidFill>
                <a:latin typeface="Arial Narrow"/>
                <a:ea typeface="Arial Narrow"/>
                <a:cs typeface="Arial Narrow"/>
                <a:sym typeface="Arial Narrow"/>
              </a:rPr>
              <a:t>In traditional programming languages (Fortran, Cobol, C, etc) </a:t>
            </a:r>
            <a:endParaRPr/>
          </a:p>
          <a:p>
            <a:pPr indent="0" lvl="0" marL="0" marR="0" rtl="0" algn="l">
              <a:lnSpc>
                <a:spcPct val="80000"/>
              </a:lnSpc>
              <a:spcBef>
                <a:spcPts val="560"/>
              </a:spcBef>
              <a:spcAft>
                <a:spcPts val="0"/>
              </a:spcAft>
              <a:buClr>
                <a:schemeClr val="dk2"/>
              </a:buClr>
              <a:buSzPts val="1400"/>
              <a:buFont typeface="Noto Sans Symbols"/>
              <a:buNone/>
            </a:pPr>
            <a:r>
              <a:rPr lang="en-US" sz="2800">
                <a:solidFill>
                  <a:schemeClr val="lt1"/>
                </a:solidFill>
                <a:latin typeface="Arial Narrow"/>
                <a:ea typeface="Arial Narrow"/>
                <a:cs typeface="Arial Narrow"/>
                <a:sym typeface="Arial Narrow"/>
              </a:rPr>
              <a:t>data structures and procedures are defined separately.</a:t>
            </a:r>
            <a:endParaRPr/>
          </a:p>
        </p:txBody>
      </p:sp>
      <p:sp>
        <p:nvSpPr>
          <p:cNvPr id="544" name="Google Shape;544;p22"/>
          <p:cNvSpPr/>
          <p:nvPr/>
        </p:nvSpPr>
        <p:spPr>
          <a:xfrm>
            <a:off x="4724400" y="2133600"/>
            <a:ext cx="4191000" cy="4191000"/>
          </a:xfrm>
          <a:prstGeom prst="rect">
            <a:avLst/>
          </a:prstGeom>
          <a:solidFill>
            <a:srgbClr val="B2B2B2"/>
          </a:solidFill>
          <a:ln cap="flat" cmpd="sng" w="25400">
            <a:solidFill>
              <a:schemeClr val="lt1"/>
            </a:solidFill>
            <a:prstDash val="solid"/>
            <a:miter lim="800000"/>
            <a:headEnd len="sm" w="sm" type="none"/>
            <a:tailEnd len="sm" w="sm" type="none"/>
          </a:ln>
        </p:spPr>
        <p:txBody>
          <a:bodyPr anchorCtr="0" anchor="ctr" bIns="46025" lIns="92075" spcFirstLastPara="1" rIns="92075" wrap="square" tIns="46025">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545" name="Google Shape;545;p22"/>
          <p:cNvGrpSpPr/>
          <p:nvPr/>
        </p:nvGrpSpPr>
        <p:grpSpPr>
          <a:xfrm>
            <a:off x="5181600" y="2667000"/>
            <a:ext cx="2819400" cy="2514600"/>
            <a:chOff x="3312" y="1728"/>
            <a:chExt cx="1776" cy="1584"/>
          </a:xfrm>
        </p:grpSpPr>
        <p:sp>
          <p:nvSpPr>
            <p:cNvPr id="546" name="Google Shape;546;p22"/>
            <p:cNvSpPr/>
            <p:nvPr/>
          </p:nvSpPr>
          <p:spPr>
            <a:xfrm>
              <a:off x="3312" y="1728"/>
              <a:ext cx="1776" cy="1584"/>
            </a:xfrm>
            <a:prstGeom prst="rect">
              <a:avLst/>
            </a:prstGeom>
            <a:solidFill>
              <a:srgbClr val="8FF9AB"/>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47" name="Google Shape;547;p22"/>
            <p:cNvSpPr txBox="1"/>
            <p:nvPr/>
          </p:nvSpPr>
          <p:spPr>
            <a:xfrm>
              <a:off x="3360" y="1776"/>
              <a:ext cx="1680" cy="2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Arial Narrow"/>
                  <a:ea typeface="Arial Narrow"/>
                  <a:cs typeface="Arial Narrow"/>
                  <a:sym typeface="Arial Narrow"/>
                </a:rPr>
                <a:t>Account</a:t>
              </a:r>
              <a:endParaRPr/>
            </a:p>
          </p:txBody>
        </p:sp>
      </p:grpSp>
      <p:sp>
        <p:nvSpPr>
          <p:cNvPr id="548" name="Google Shape;548;p22"/>
          <p:cNvSpPr/>
          <p:nvPr/>
        </p:nvSpPr>
        <p:spPr>
          <a:xfrm>
            <a:off x="5562600" y="3124200"/>
            <a:ext cx="2819400" cy="2514600"/>
          </a:xfrm>
          <a:prstGeom prst="rect">
            <a:avLst/>
          </a:prstGeom>
          <a:solidFill>
            <a:srgbClr val="8FF9AB"/>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49" name="Google Shape;549;p22"/>
          <p:cNvSpPr txBox="1"/>
          <p:nvPr/>
        </p:nvSpPr>
        <p:spPr>
          <a:xfrm>
            <a:off x="5638800" y="3200400"/>
            <a:ext cx="2667000"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Arial Narrow"/>
                <a:ea typeface="Arial Narrow"/>
                <a:cs typeface="Arial Narrow"/>
                <a:sym typeface="Arial Narrow"/>
              </a:rPr>
              <a:t>Account</a:t>
            </a:r>
            <a:endParaRPr/>
          </a:p>
        </p:txBody>
      </p:sp>
      <p:sp>
        <p:nvSpPr>
          <p:cNvPr id="550" name="Google Shape;550;p22"/>
          <p:cNvSpPr/>
          <p:nvPr/>
        </p:nvSpPr>
        <p:spPr>
          <a:xfrm>
            <a:off x="5867400" y="3581400"/>
            <a:ext cx="2819400" cy="2514600"/>
          </a:xfrm>
          <a:prstGeom prst="rect">
            <a:avLst/>
          </a:prstGeom>
          <a:solidFill>
            <a:srgbClr val="8FF9AB"/>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51" name="Google Shape;551;p22"/>
          <p:cNvSpPr txBox="1"/>
          <p:nvPr/>
        </p:nvSpPr>
        <p:spPr>
          <a:xfrm>
            <a:off x="5943600" y="3657600"/>
            <a:ext cx="2667000"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Arial Narrow"/>
                <a:ea typeface="Arial Narrow"/>
                <a:cs typeface="Arial Narrow"/>
                <a:sym typeface="Arial Narrow"/>
              </a:rPr>
              <a:t>Account</a:t>
            </a:r>
            <a:endParaRPr/>
          </a:p>
        </p:txBody>
      </p:sp>
      <p:grpSp>
        <p:nvGrpSpPr>
          <p:cNvPr id="552" name="Google Shape;552;p22"/>
          <p:cNvGrpSpPr/>
          <p:nvPr/>
        </p:nvGrpSpPr>
        <p:grpSpPr>
          <a:xfrm>
            <a:off x="6248400" y="4648200"/>
            <a:ext cx="2057400" cy="396875"/>
            <a:chOff x="3792" y="3120"/>
            <a:chExt cx="1296" cy="250"/>
          </a:xfrm>
        </p:grpSpPr>
        <p:sp>
          <p:nvSpPr>
            <p:cNvPr id="553" name="Google Shape;553;p22"/>
            <p:cNvSpPr/>
            <p:nvPr/>
          </p:nvSpPr>
          <p:spPr>
            <a:xfrm>
              <a:off x="3792" y="3120"/>
              <a:ext cx="1296" cy="24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54" name="Google Shape;554;p22"/>
            <p:cNvSpPr txBox="1"/>
            <p:nvPr/>
          </p:nvSpPr>
          <p:spPr>
            <a:xfrm>
              <a:off x="3794" y="3120"/>
              <a:ext cx="612" cy="2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Narrow"/>
                  <a:ea typeface="Arial Narrow"/>
                  <a:cs typeface="Arial Narrow"/>
                  <a:sym typeface="Arial Narrow"/>
                </a:rPr>
                <a:t>balance:</a:t>
              </a:r>
              <a:endParaRPr/>
            </a:p>
          </p:txBody>
        </p:sp>
      </p:grpSp>
      <p:grpSp>
        <p:nvGrpSpPr>
          <p:cNvPr id="555" name="Google Shape;555;p22"/>
          <p:cNvGrpSpPr/>
          <p:nvPr/>
        </p:nvGrpSpPr>
        <p:grpSpPr>
          <a:xfrm>
            <a:off x="6248400" y="4191000"/>
            <a:ext cx="2057400" cy="396875"/>
            <a:chOff x="3792" y="3120"/>
            <a:chExt cx="1296" cy="250"/>
          </a:xfrm>
        </p:grpSpPr>
        <p:sp>
          <p:nvSpPr>
            <p:cNvPr id="556" name="Google Shape;556;p22"/>
            <p:cNvSpPr/>
            <p:nvPr/>
          </p:nvSpPr>
          <p:spPr>
            <a:xfrm>
              <a:off x="3792" y="3120"/>
              <a:ext cx="1296" cy="24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57" name="Google Shape;557;p22"/>
            <p:cNvSpPr txBox="1"/>
            <p:nvPr/>
          </p:nvSpPr>
          <p:spPr>
            <a:xfrm>
              <a:off x="3792" y="3120"/>
              <a:ext cx="597" cy="2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Narrow"/>
                  <a:ea typeface="Arial Narrow"/>
                  <a:cs typeface="Arial Narrow"/>
                  <a:sym typeface="Arial Narrow"/>
                </a:rPr>
                <a:t>number:</a:t>
              </a:r>
              <a:endParaRPr/>
            </a:p>
          </p:txBody>
        </p:sp>
      </p:grpSp>
      <p:sp>
        <p:nvSpPr>
          <p:cNvPr id="558" name="Google Shape;558;p22"/>
          <p:cNvSpPr txBox="1"/>
          <p:nvPr/>
        </p:nvSpPr>
        <p:spPr>
          <a:xfrm>
            <a:off x="4800600" y="2209800"/>
            <a:ext cx="2667000"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Arial Narrow"/>
                <a:ea typeface="Arial Narrow"/>
                <a:cs typeface="Arial Narrow"/>
                <a:sym typeface="Arial Narrow"/>
              </a:rPr>
              <a:t>Bank</a:t>
            </a:r>
            <a:endParaRPr/>
          </a:p>
        </p:txBody>
      </p:sp>
      <p:grpSp>
        <p:nvGrpSpPr>
          <p:cNvPr id="559" name="Google Shape;559;p22"/>
          <p:cNvGrpSpPr/>
          <p:nvPr/>
        </p:nvGrpSpPr>
        <p:grpSpPr>
          <a:xfrm>
            <a:off x="6248400" y="5105400"/>
            <a:ext cx="1295400" cy="396875"/>
            <a:chOff x="3816" y="2088"/>
            <a:chExt cx="936" cy="275"/>
          </a:xfrm>
        </p:grpSpPr>
        <p:sp>
          <p:nvSpPr>
            <p:cNvPr id="560" name="Google Shape;560;p22"/>
            <p:cNvSpPr/>
            <p:nvPr/>
          </p:nvSpPr>
          <p:spPr>
            <a:xfrm>
              <a:off x="3824" y="2088"/>
              <a:ext cx="928" cy="264"/>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61" name="Google Shape;561;p22"/>
            <p:cNvSpPr txBox="1"/>
            <p:nvPr/>
          </p:nvSpPr>
          <p:spPr>
            <a:xfrm>
              <a:off x="3816" y="2088"/>
              <a:ext cx="920" cy="2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Narrow"/>
                  <a:ea typeface="Arial Narrow"/>
                  <a:cs typeface="Arial Narrow"/>
                  <a:sym typeface="Arial Narrow"/>
                </a:rPr>
                <a:t>deposit()</a:t>
              </a:r>
              <a:endParaRPr/>
            </a:p>
          </p:txBody>
        </p:sp>
      </p:grpSp>
      <p:grpSp>
        <p:nvGrpSpPr>
          <p:cNvPr id="562" name="Google Shape;562;p22"/>
          <p:cNvGrpSpPr/>
          <p:nvPr/>
        </p:nvGrpSpPr>
        <p:grpSpPr>
          <a:xfrm>
            <a:off x="6248400" y="5562600"/>
            <a:ext cx="1295400" cy="396875"/>
            <a:chOff x="3816" y="2088"/>
            <a:chExt cx="936" cy="275"/>
          </a:xfrm>
        </p:grpSpPr>
        <p:sp>
          <p:nvSpPr>
            <p:cNvPr id="563" name="Google Shape;563;p22"/>
            <p:cNvSpPr/>
            <p:nvPr/>
          </p:nvSpPr>
          <p:spPr>
            <a:xfrm>
              <a:off x="3824" y="2088"/>
              <a:ext cx="928" cy="264"/>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64" name="Google Shape;564;p22"/>
            <p:cNvSpPr txBox="1"/>
            <p:nvPr/>
          </p:nvSpPr>
          <p:spPr>
            <a:xfrm>
              <a:off x="3816" y="2088"/>
              <a:ext cx="920" cy="2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Narrow"/>
                  <a:ea typeface="Arial Narrow"/>
                  <a:cs typeface="Arial Narrow"/>
                  <a:sym typeface="Arial Narrow"/>
                </a:rPr>
                <a:t>withdraw()</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23"/>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What Is a Class?</a:t>
            </a:r>
            <a:endParaRPr/>
          </a:p>
        </p:txBody>
      </p:sp>
      <p:sp>
        <p:nvSpPr>
          <p:cNvPr id="571" name="Google Shape;571;p23"/>
          <p:cNvSpPr txBox="1"/>
          <p:nvPr>
            <p:ph idx="1" type="body"/>
          </p:nvPr>
        </p:nvSpPr>
        <p:spPr>
          <a:xfrm>
            <a:off x="0" y="692150"/>
            <a:ext cx="8569325" cy="5616575"/>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lang="en-US" sz="2800"/>
              <a:t>A class is a description of a set of objects that share the same </a:t>
            </a:r>
            <a:r>
              <a:rPr i="1" lang="en-US" sz="2800" u="sng">
                <a:solidFill>
                  <a:srgbClr val="00CCFF"/>
                </a:solidFill>
              </a:rPr>
              <a:t>properties</a:t>
            </a:r>
            <a:r>
              <a:rPr lang="en-US" sz="2800"/>
              <a:t> and </a:t>
            </a:r>
            <a:r>
              <a:rPr i="1" lang="en-US" sz="2800" u="sng">
                <a:solidFill>
                  <a:srgbClr val="00CCFF"/>
                </a:solidFill>
              </a:rPr>
              <a:t>behavior</a:t>
            </a:r>
            <a:r>
              <a:rPr lang="en-US" sz="2800"/>
              <a:t>. </a:t>
            </a:r>
            <a:endParaRPr/>
          </a:p>
          <a:p>
            <a:pPr indent="-283464" lvl="1" marL="868680" rtl="0" algn="l">
              <a:spcBef>
                <a:spcPts val="480"/>
              </a:spcBef>
              <a:spcAft>
                <a:spcPts val="0"/>
              </a:spcAft>
              <a:buSzPts val="1920"/>
              <a:buChar char="◼"/>
            </a:pPr>
            <a:r>
              <a:rPr lang="en-US" sz="2400"/>
              <a:t>An object is an instance of a class.</a:t>
            </a:r>
            <a:endParaRPr/>
          </a:p>
        </p:txBody>
      </p:sp>
      <p:cxnSp>
        <p:nvCxnSpPr>
          <p:cNvPr id="572" name="Google Shape;572;p23"/>
          <p:cNvCxnSpPr/>
          <p:nvPr/>
        </p:nvCxnSpPr>
        <p:spPr>
          <a:xfrm flipH="1" rot="10800000">
            <a:off x="3995738" y="4005263"/>
            <a:ext cx="1304925" cy="14287"/>
          </a:xfrm>
          <a:prstGeom prst="straightConnector1">
            <a:avLst/>
          </a:prstGeom>
          <a:noFill/>
          <a:ln cap="flat" cmpd="sng" w="76200">
            <a:solidFill>
              <a:srgbClr val="FF00FF"/>
            </a:solidFill>
            <a:prstDash val="solid"/>
            <a:round/>
            <a:headEnd len="sm" w="sm" type="none"/>
            <a:tailEnd len="med" w="med" type="stealth"/>
          </a:ln>
        </p:spPr>
      </p:cxnSp>
      <p:grpSp>
        <p:nvGrpSpPr>
          <p:cNvPr id="573" name="Google Shape;573;p23"/>
          <p:cNvGrpSpPr/>
          <p:nvPr/>
        </p:nvGrpSpPr>
        <p:grpSpPr>
          <a:xfrm>
            <a:off x="179388" y="2565400"/>
            <a:ext cx="3862387" cy="2955925"/>
            <a:chOff x="187" y="2267"/>
            <a:chExt cx="2433" cy="1862"/>
          </a:xfrm>
        </p:grpSpPr>
        <p:sp>
          <p:nvSpPr>
            <p:cNvPr id="574" name="Google Shape;574;p23"/>
            <p:cNvSpPr/>
            <p:nvPr/>
          </p:nvSpPr>
          <p:spPr>
            <a:xfrm>
              <a:off x="1321" y="2363"/>
              <a:ext cx="797" cy="330"/>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800">
                  <a:solidFill>
                    <a:srgbClr val="D8D8D8"/>
                  </a:solidFill>
                  <a:latin typeface="Arial Narrow"/>
                  <a:ea typeface="Arial Narrow"/>
                  <a:cs typeface="Arial Narrow"/>
                  <a:sym typeface="Arial Narrow"/>
                </a:rPr>
                <a:t>Objects</a:t>
              </a:r>
              <a:endParaRPr/>
            </a:p>
          </p:txBody>
        </p:sp>
        <p:grpSp>
          <p:nvGrpSpPr>
            <p:cNvPr id="575" name="Google Shape;575;p23"/>
            <p:cNvGrpSpPr/>
            <p:nvPr/>
          </p:nvGrpSpPr>
          <p:grpSpPr>
            <a:xfrm>
              <a:off x="187" y="2267"/>
              <a:ext cx="1142" cy="902"/>
              <a:chOff x="230" y="2229"/>
              <a:chExt cx="1014" cy="902"/>
            </a:xfrm>
          </p:grpSpPr>
          <p:sp>
            <p:nvSpPr>
              <p:cNvPr id="576" name="Google Shape;576;p23"/>
              <p:cNvSpPr/>
              <p:nvPr/>
            </p:nvSpPr>
            <p:spPr>
              <a:xfrm>
                <a:off x="369" y="2229"/>
                <a:ext cx="553" cy="304"/>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577" name="Google Shape;577;p23"/>
              <p:cNvGrpSpPr/>
              <p:nvPr/>
            </p:nvGrpSpPr>
            <p:grpSpPr>
              <a:xfrm>
                <a:off x="590" y="2447"/>
                <a:ext cx="171" cy="163"/>
                <a:chOff x="590" y="2447"/>
                <a:chExt cx="171" cy="163"/>
              </a:xfrm>
            </p:grpSpPr>
            <p:sp>
              <p:nvSpPr>
                <p:cNvPr id="578" name="Google Shape;578;p23"/>
                <p:cNvSpPr/>
                <p:nvPr/>
              </p:nvSpPr>
              <p:spPr>
                <a:xfrm>
                  <a:off x="636" y="2452"/>
                  <a:ext cx="125" cy="157"/>
                </a:xfrm>
                <a:custGeom>
                  <a:rect b="b" l="l" r="r" t="t"/>
                  <a:pathLst>
                    <a:path extrusionOk="0" h="157" w="125">
                      <a:moveTo>
                        <a:pt x="0" y="115"/>
                      </a:moveTo>
                      <a:lnTo>
                        <a:pt x="5" y="107"/>
                      </a:lnTo>
                      <a:lnTo>
                        <a:pt x="4" y="95"/>
                      </a:lnTo>
                      <a:lnTo>
                        <a:pt x="1" y="69"/>
                      </a:lnTo>
                      <a:lnTo>
                        <a:pt x="5" y="41"/>
                      </a:lnTo>
                      <a:lnTo>
                        <a:pt x="13" y="20"/>
                      </a:lnTo>
                      <a:lnTo>
                        <a:pt x="26" y="8"/>
                      </a:lnTo>
                      <a:lnTo>
                        <a:pt x="46" y="2"/>
                      </a:lnTo>
                      <a:lnTo>
                        <a:pt x="69" y="0"/>
                      </a:lnTo>
                      <a:lnTo>
                        <a:pt x="87" y="2"/>
                      </a:lnTo>
                      <a:lnTo>
                        <a:pt x="106" y="14"/>
                      </a:lnTo>
                      <a:lnTo>
                        <a:pt x="114" y="29"/>
                      </a:lnTo>
                      <a:lnTo>
                        <a:pt x="121" y="48"/>
                      </a:lnTo>
                      <a:lnTo>
                        <a:pt x="124" y="75"/>
                      </a:lnTo>
                      <a:lnTo>
                        <a:pt x="120" y="81"/>
                      </a:lnTo>
                      <a:lnTo>
                        <a:pt x="122" y="89"/>
                      </a:lnTo>
                      <a:lnTo>
                        <a:pt x="121" y="103"/>
                      </a:lnTo>
                      <a:lnTo>
                        <a:pt x="117" y="118"/>
                      </a:lnTo>
                      <a:lnTo>
                        <a:pt x="98" y="143"/>
                      </a:lnTo>
                      <a:lnTo>
                        <a:pt x="84" y="148"/>
                      </a:lnTo>
                      <a:lnTo>
                        <a:pt x="68" y="153"/>
                      </a:lnTo>
                      <a:lnTo>
                        <a:pt x="54" y="156"/>
                      </a:lnTo>
                      <a:lnTo>
                        <a:pt x="0" y="115"/>
                      </a:lnTo>
                    </a:path>
                  </a:pathLst>
                </a:custGeom>
                <a:solidFill>
                  <a:srgbClr val="B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79" name="Google Shape;579;p23"/>
                <p:cNvSpPr/>
                <p:nvPr/>
              </p:nvSpPr>
              <p:spPr>
                <a:xfrm>
                  <a:off x="630" y="2447"/>
                  <a:ext cx="123" cy="128"/>
                </a:xfrm>
                <a:custGeom>
                  <a:rect b="b" l="l" r="r" t="t"/>
                  <a:pathLst>
                    <a:path extrusionOk="0" h="128" w="123">
                      <a:moveTo>
                        <a:pt x="6" y="110"/>
                      </a:moveTo>
                      <a:lnTo>
                        <a:pt x="1" y="79"/>
                      </a:lnTo>
                      <a:lnTo>
                        <a:pt x="0" y="62"/>
                      </a:lnTo>
                      <a:lnTo>
                        <a:pt x="4" y="38"/>
                      </a:lnTo>
                      <a:lnTo>
                        <a:pt x="11" y="19"/>
                      </a:lnTo>
                      <a:lnTo>
                        <a:pt x="26" y="5"/>
                      </a:lnTo>
                      <a:lnTo>
                        <a:pt x="44" y="1"/>
                      </a:lnTo>
                      <a:lnTo>
                        <a:pt x="68" y="0"/>
                      </a:lnTo>
                      <a:lnTo>
                        <a:pt x="81" y="2"/>
                      </a:lnTo>
                      <a:lnTo>
                        <a:pt x="94" y="6"/>
                      </a:lnTo>
                      <a:lnTo>
                        <a:pt x="105" y="12"/>
                      </a:lnTo>
                      <a:lnTo>
                        <a:pt x="116" y="20"/>
                      </a:lnTo>
                      <a:lnTo>
                        <a:pt x="119" y="27"/>
                      </a:lnTo>
                      <a:lnTo>
                        <a:pt x="107" y="20"/>
                      </a:lnTo>
                      <a:lnTo>
                        <a:pt x="95" y="19"/>
                      </a:lnTo>
                      <a:lnTo>
                        <a:pt x="91" y="19"/>
                      </a:lnTo>
                      <a:lnTo>
                        <a:pt x="101" y="26"/>
                      </a:lnTo>
                      <a:lnTo>
                        <a:pt x="107" y="34"/>
                      </a:lnTo>
                      <a:lnTo>
                        <a:pt x="110" y="42"/>
                      </a:lnTo>
                      <a:lnTo>
                        <a:pt x="115" y="48"/>
                      </a:lnTo>
                      <a:lnTo>
                        <a:pt x="120" y="55"/>
                      </a:lnTo>
                      <a:lnTo>
                        <a:pt x="121" y="62"/>
                      </a:lnTo>
                      <a:lnTo>
                        <a:pt x="122" y="70"/>
                      </a:lnTo>
                      <a:lnTo>
                        <a:pt x="117" y="86"/>
                      </a:lnTo>
                      <a:lnTo>
                        <a:pt x="112" y="96"/>
                      </a:lnTo>
                      <a:lnTo>
                        <a:pt x="106" y="93"/>
                      </a:lnTo>
                      <a:lnTo>
                        <a:pt x="108" y="89"/>
                      </a:lnTo>
                      <a:lnTo>
                        <a:pt x="108" y="83"/>
                      </a:lnTo>
                      <a:lnTo>
                        <a:pt x="104" y="78"/>
                      </a:lnTo>
                      <a:lnTo>
                        <a:pt x="95" y="81"/>
                      </a:lnTo>
                      <a:lnTo>
                        <a:pt x="82" y="88"/>
                      </a:lnTo>
                      <a:lnTo>
                        <a:pt x="78" y="103"/>
                      </a:lnTo>
                      <a:lnTo>
                        <a:pt x="75" y="109"/>
                      </a:lnTo>
                      <a:lnTo>
                        <a:pt x="78" y="114"/>
                      </a:lnTo>
                      <a:lnTo>
                        <a:pt x="82" y="116"/>
                      </a:lnTo>
                      <a:lnTo>
                        <a:pt x="62" y="123"/>
                      </a:lnTo>
                      <a:lnTo>
                        <a:pt x="46" y="125"/>
                      </a:lnTo>
                      <a:lnTo>
                        <a:pt x="33" y="127"/>
                      </a:lnTo>
                      <a:lnTo>
                        <a:pt x="18" y="118"/>
                      </a:lnTo>
                      <a:lnTo>
                        <a:pt x="6" y="110"/>
                      </a:lnTo>
                    </a:path>
                  </a:pathLst>
                </a:custGeom>
                <a:solidFill>
                  <a:srgbClr val="3F3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80" name="Google Shape;580;p23"/>
                <p:cNvSpPr/>
                <p:nvPr/>
              </p:nvSpPr>
              <p:spPr>
                <a:xfrm>
                  <a:off x="590" y="2563"/>
                  <a:ext cx="102" cy="47"/>
                </a:xfrm>
                <a:custGeom>
                  <a:rect b="b" l="l" r="r" t="t"/>
                  <a:pathLst>
                    <a:path extrusionOk="0" h="47" w="102">
                      <a:moveTo>
                        <a:pt x="0" y="32"/>
                      </a:moveTo>
                      <a:lnTo>
                        <a:pt x="23" y="21"/>
                      </a:lnTo>
                      <a:lnTo>
                        <a:pt x="42" y="0"/>
                      </a:lnTo>
                      <a:lnTo>
                        <a:pt x="101" y="46"/>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581" name="Google Shape;581;p23"/>
              <p:cNvGrpSpPr/>
              <p:nvPr/>
            </p:nvGrpSpPr>
            <p:grpSpPr>
              <a:xfrm>
                <a:off x="832" y="2232"/>
                <a:ext cx="298" cy="582"/>
                <a:chOff x="832" y="2232"/>
                <a:chExt cx="298" cy="582"/>
              </a:xfrm>
            </p:grpSpPr>
            <p:sp>
              <p:nvSpPr>
                <p:cNvPr id="582" name="Google Shape;582;p23"/>
                <p:cNvSpPr/>
                <p:nvPr/>
              </p:nvSpPr>
              <p:spPr>
                <a:xfrm>
                  <a:off x="854" y="2670"/>
                  <a:ext cx="218" cy="144"/>
                </a:xfrm>
                <a:custGeom>
                  <a:rect b="b" l="l" r="r" t="t"/>
                  <a:pathLst>
                    <a:path extrusionOk="0" h="144" w="218">
                      <a:moveTo>
                        <a:pt x="18" y="0"/>
                      </a:moveTo>
                      <a:lnTo>
                        <a:pt x="0" y="143"/>
                      </a:lnTo>
                      <a:lnTo>
                        <a:pt x="217" y="143"/>
                      </a:lnTo>
                      <a:lnTo>
                        <a:pt x="209" y="2"/>
                      </a:lnTo>
                      <a:lnTo>
                        <a:pt x="18" y="0"/>
                      </a:lnTo>
                    </a:path>
                  </a:pathLst>
                </a:custGeom>
                <a:solidFill>
                  <a:srgbClr val="005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583" name="Google Shape;583;p23"/>
                <p:cNvGrpSpPr/>
                <p:nvPr/>
              </p:nvGrpSpPr>
              <p:grpSpPr>
                <a:xfrm>
                  <a:off x="832" y="2232"/>
                  <a:ext cx="256" cy="452"/>
                  <a:chOff x="832" y="2232"/>
                  <a:chExt cx="256" cy="452"/>
                </a:xfrm>
              </p:grpSpPr>
              <p:grpSp>
                <p:nvGrpSpPr>
                  <p:cNvPr id="584" name="Google Shape;584;p23"/>
                  <p:cNvGrpSpPr/>
                  <p:nvPr/>
                </p:nvGrpSpPr>
                <p:grpSpPr>
                  <a:xfrm>
                    <a:off x="923" y="2372"/>
                    <a:ext cx="96" cy="110"/>
                    <a:chOff x="923" y="2372"/>
                    <a:chExt cx="96" cy="110"/>
                  </a:xfrm>
                </p:grpSpPr>
                <p:sp>
                  <p:nvSpPr>
                    <p:cNvPr id="585" name="Google Shape;585;p23"/>
                    <p:cNvSpPr/>
                    <p:nvPr/>
                  </p:nvSpPr>
                  <p:spPr>
                    <a:xfrm>
                      <a:off x="923" y="2372"/>
                      <a:ext cx="96" cy="110"/>
                    </a:xfrm>
                    <a:custGeom>
                      <a:rect b="b" l="l" r="r" t="t"/>
                      <a:pathLst>
                        <a:path extrusionOk="0" h="110" w="96">
                          <a:moveTo>
                            <a:pt x="18" y="0"/>
                          </a:moveTo>
                          <a:lnTo>
                            <a:pt x="12" y="29"/>
                          </a:lnTo>
                          <a:lnTo>
                            <a:pt x="10" y="32"/>
                          </a:lnTo>
                          <a:lnTo>
                            <a:pt x="5" y="35"/>
                          </a:lnTo>
                          <a:lnTo>
                            <a:pt x="0" y="37"/>
                          </a:lnTo>
                          <a:lnTo>
                            <a:pt x="6" y="65"/>
                          </a:lnTo>
                          <a:lnTo>
                            <a:pt x="8" y="79"/>
                          </a:lnTo>
                          <a:lnTo>
                            <a:pt x="11" y="87"/>
                          </a:lnTo>
                          <a:lnTo>
                            <a:pt x="14" y="94"/>
                          </a:lnTo>
                          <a:lnTo>
                            <a:pt x="21" y="99"/>
                          </a:lnTo>
                          <a:lnTo>
                            <a:pt x="33" y="104"/>
                          </a:lnTo>
                          <a:lnTo>
                            <a:pt x="46" y="108"/>
                          </a:lnTo>
                          <a:lnTo>
                            <a:pt x="56" y="109"/>
                          </a:lnTo>
                          <a:lnTo>
                            <a:pt x="65" y="108"/>
                          </a:lnTo>
                          <a:lnTo>
                            <a:pt x="76" y="105"/>
                          </a:lnTo>
                          <a:lnTo>
                            <a:pt x="83" y="101"/>
                          </a:lnTo>
                          <a:lnTo>
                            <a:pt x="93" y="87"/>
                          </a:lnTo>
                          <a:lnTo>
                            <a:pt x="95" y="76"/>
                          </a:lnTo>
                          <a:lnTo>
                            <a:pt x="94" y="59"/>
                          </a:lnTo>
                          <a:lnTo>
                            <a:pt x="90" y="53"/>
                          </a:lnTo>
                          <a:lnTo>
                            <a:pt x="79" y="42"/>
                          </a:lnTo>
                          <a:lnTo>
                            <a:pt x="76" y="38"/>
                          </a:lnTo>
                          <a:lnTo>
                            <a:pt x="75" y="22"/>
                          </a:lnTo>
                          <a:lnTo>
                            <a:pt x="77" y="12"/>
                          </a:lnTo>
                          <a:lnTo>
                            <a:pt x="18" y="0"/>
                          </a:lnTo>
                        </a:path>
                      </a:pathLst>
                    </a:custGeom>
                    <a:solidFill>
                      <a:srgbClr val="FF9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86" name="Google Shape;586;p23"/>
                    <p:cNvSpPr/>
                    <p:nvPr/>
                  </p:nvSpPr>
                  <p:spPr>
                    <a:xfrm>
                      <a:off x="923" y="2372"/>
                      <a:ext cx="78" cy="95"/>
                    </a:xfrm>
                    <a:custGeom>
                      <a:rect b="b" l="l" r="r" t="t"/>
                      <a:pathLst>
                        <a:path extrusionOk="0" h="95" w="78">
                          <a:moveTo>
                            <a:pt x="18" y="0"/>
                          </a:moveTo>
                          <a:lnTo>
                            <a:pt x="13" y="29"/>
                          </a:lnTo>
                          <a:lnTo>
                            <a:pt x="10" y="32"/>
                          </a:lnTo>
                          <a:lnTo>
                            <a:pt x="5" y="35"/>
                          </a:lnTo>
                          <a:lnTo>
                            <a:pt x="0" y="37"/>
                          </a:lnTo>
                          <a:lnTo>
                            <a:pt x="6" y="65"/>
                          </a:lnTo>
                          <a:lnTo>
                            <a:pt x="9" y="79"/>
                          </a:lnTo>
                          <a:lnTo>
                            <a:pt x="11" y="87"/>
                          </a:lnTo>
                          <a:lnTo>
                            <a:pt x="15" y="94"/>
                          </a:lnTo>
                          <a:lnTo>
                            <a:pt x="15" y="88"/>
                          </a:lnTo>
                          <a:lnTo>
                            <a:pt x="15" y="83"/>
                          </a:lnTo>
                          <a:lnTo>
                            <a:pt x="17" y="77"/>
                          </a:lnTo>
                          <a:lnTo>
                            <a:pt x="18" y="74"/>
                          </a:lnTo>
                          <a:lnTo>
                            <a:pt x="19" y="67"/>
                          </a:lnTo>
                          <a:lnTo>
                            <a:pt x="20" y="61"/>
                          </a:lnTo>
                          <a:lnTo>
                            <a:pt x="22" y="53"/>
                          </a:lnTo>
                          <a:lnTo>
                            <a:pt x="25" y="48"/>
                          </a:lnTo>
                          <a:lnTo>
                            <a:pt x="30" y="43"/>
                          </a:lnTo>
                          <a:lnTo>
                            <a:pt x="35" y="39"/>
                          </a:lnTo>
                          <a:lnTo>
                            <a:pt x="40" y="34"/>
                          </a:lnTo>
                          <a:lnTo>
                            <a:pt x="48" y="30"/>
                          </a:lnTo>
                          <a:lnTo>
                            <a:pt x="77" y="12"/>
                          </a:lnTo>
                          <a:lnTo>
                            <a:pt x="18" y="0"/>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87" name="Google Shape;587;p23"/>
                    <p:cNvSpPr/>
                    <p:nvPr/>
                  </p:nvSpPr>
                  <p:spPr>
                    <a:xfrm>
                      <a:off x="923" y="2372"/>
                      <a:ext cx="78" cy="80"/>
                    </a:xfrm>
                    <a:custGeom>
                      <a:rect b="b" l="l" r="r" t="t"/>
                      <a:pathLst>
                        <a:path extrusionOk="0" h="80" w="78">
                          <a:moveTo>
                            <a:pt x="18" y="0"/>
                          </a:moveTo>
                          <a:lnTo>
                            <a:pt x="12" y="29"/>
                          </a:lnTo>
                          <a:lnTo>
                            <a:pt x="10" y="32"/>
                          </a:lnTo>
                          <a:lnTo>
                            <a:pt x="5" y="35"/>
                          </a:lnTo>
                          <a:lnTo>
                            <a:pt x="0" y="37"/>
                          </a:lnTo>
                          <a:lnTo>
                            <a:pt x="6" y="65"/>
                          </a:lnTo>
                          <a:lnTo>
                            <a:pt x="8" y="79"/>
                          </a:lnTo>
                          <a:lnTo>
                            <a:pt x="9" y="71"/>
                          </a:lnTo>
                          <a:lnTo>
                            <a:pt x="10" y="64"/>
                          </a:lnTo>
                          <a:lnTo>
                            <a:pt x="12" y="58"/>
                          </a:lnTo>
                          <a:lnTo>
                            <a:pt x="12" y="52"/>
                          </a:lnTo>
                          <a:lnTo>
                            <a:pt x="14" y="47"/>
                          </a:lnTo>
                          <a:lnTo>
                            <a:pt x="18" y="42"/>
                          </a:lnTo>
                          <a:lnTo>
                            <a:pt x="22" y="40"/>
                          </a:lnTo>
                          <a:lnTo>
                            <a:pt x="27" y="37"/>
                          </a:lnTo>
                          <a:lnTo>
                            <a:pt x="32" y="35"/>
                          </a:lnTo>
                          <a:lnTo>
                            <a:pt x="39" y="31"/>
                          </a:lnTo>
                          <a:lnTo>
                            <a:pt x="46" y="28"/>
                          </a:lnTo>
                          <a:lnTo>
                            <a:pt x="77" y="12"/>
                          </a:lnTo>
                          <a:lnTo>
                            <a:pt x="18" y="0"/>
                          </a:lnTo>
                        </a:path>
                      </a:pathLst>
                    </a:custGeom>
                    <a:solidFill>
                      <a:srgbClr val="FF9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588" name="Google Shape;588;p23"/>
                  <p:cNvGrpSpPr/>
                  <p:nvPr/>
                </p:nvGrpSpPr>
                <p:grpSpPr>
                  <a:xfrm>
                    <a:off x="911" y="2232"/>
                    <a:ext cx="148" cy="168"/>
                    <a:chOff x="911" y="2232"/>
                    <a:chExt cx="148" cy="168"/>
                  </a:xfrm>
                </p:grpSpPr>
                <p:grpSp>
                  <p:nvGrpSpPr>
                    <p:cNvPr id="589" name="Google Shape;589;p23"/>
                    <p:cNvGrpSpPr/>
                    <p:nvPr/>
                  </p:nvGrpSpPr>
                  <p:grpSpPr>
                    <a:xfrm>
                      <a:off x="920" y="2258"/>
                      <a:ext cx="108" cy="142"/>
                      <a:chOff x="920" y="2258"/>
                      <a:chExt cx="108" cy="142"/>
                    </a:xfrm>
                  </p:grpSpPr>
                  <p:grpSp>
                    <p:nvGrpSpPr>
                      <p:cNvPr id="590" name="Google Shape;590;p23"/>
                      <p:cNvGrpSpPr/>
                      <p:nvPr/>
                    </p:nvGrpSpPr>
                    <p:grpSpPr>
                      <a:xfrm>
                        <a:off x="920" y="2258"/>
                        <a:ext cx="108" cy="142"/>
                        <a:chOff x="920" y="2258"/>
                        <a:chExt cx="108" cy="142"/>
                      </a:xfrm>
                    </p:grpSpPr>
                    <p:sp>
                      <p:nvSpPr>
                        <p:cNvPr id="591" name="Google Shape;591;p23"/>
                        <p:cNvSpPr/>
                        <p:nvPr/>
                      </p:nvSpPr>
                      <p:spPr>
                        <a:xfrm>
                          <a:off x="942" y="2376"/>
                          <a:ext cx="57" cy="24"/>
                        </a:xfrm>
                        <a:custGeom>
                          <a:rect b="b" l="l" r="r" t="t"/>
                          <a:pathLst>
                            <a:path extrusionOk="0" h="24" w="57">
                              <a:moveTo>
                                <a:pt x="0" y="0"/>
                              </a:moveTo>
                              <a:lnTo>
                                <a:pt x="1" y="3"/>
                              </a:lnTo>
                              <a:lnTo>
                                <a:pt x="2" y="6"/>
                              </a:lnTo>
                              <a:lnTo>
                                <a:pt x="4" y="9"/>
                              </a:lnTo>
                              <a:lnTo>
                                <a:pt x="7" y="13"/>
                              </a:lnTo>
                              <a:lnTo>
                                <a:pt x="11" y="15"/>
                              </a:lnTo>
                              <a:lnTo>
                                <a:pt x="14" y="17"/>
                              </a:lnTo>
                              <a:lnTo>
                                <a:pt x="19" y="20"/>
                              </a:lnTo>
                              <a:lnTo>
                                <a:pt x="23" y="21"/>
                              </a:lnTo>
                              <a:lnTo>
                                <a:pt x="29" y="22"/>
                              </a:lnTo>
                              <a:lnTo>
                                <a:pt x="34" y="23"/>
                              </a:lnTo>
                              <a:lnTo>
                                <a:pt x="41" y="22"/>
                              </a:lnTo>
                              <a:lnTo>
                                <a:pt x="45" y="21"/>
                              </a:lnTo>
                              <a:lnTo>
                                <a:pt x="48" y="20"/>
                              </a:lnTo>
                              <a:lnTo>
                                <a:pt x="52" y="17"/>
                              </a:lnTo>
                              <a:lnTo>
                                <a:pt x="56" y="13"/>
                              </a:lnTo>
                              <a:lnTo>
                                <a:pt x="0" y="0"/>
                              </a:lnTo>
                            </a:path>
                          </a:pathLst>
                        </a:custGeom>
                        <a:solidFill>
                          <a:srgbClr val="7F3F00"/>
                        </a:solidFill>
                        <a:ln cap="rnd" cmpd="sng" w="12700">
                          <a:solidFill>
                            <a:srgbClr val="7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92" name="Google Shape;592;p23"/>
                        <p:cNvSpPr/>
                        <p:nvPr/>
                      </p:nvSpPr>
                      <p:spPr>
                        <a:xfrm>
                          <a:off x="920" y="2258"/>
                          <a:ext cx="108" cy="142"/>
                        </a:xfrm>
                        <a:custGeom>
                          <a:rect b="b" l="l" r="r" t="t"/>
                          <a:pathLst>
                            <a:path extrusionOk="0" h="142" w="108">
                              <a:moveTo>
                                <a:pt x="80" y="129"/>
                              </a:moveTo>
                              <a:lnTo>
                                <a:pt x="82" y="125"/>
                              </a:lnTo>
                              <a:lnTo>
                                <a:pt x="85" y="120"/>
                              </a:lnTo>
                              <a:lnTo>
                                <a:pt x="90" y="109"/>
                              </a:lnTo>
                              <a:lnTo>
                                <a:pt x="98" y="90"/>
                              </a:lnTo>
                              <a:lnTo>
                                <a:pt x="102" y="75"/>
                              </a:lnTo>
                              <a:lnTo>
                                <a:pt x="104" y="62"/>
                              </a:lnTo>
                              <a:lnTo>
                                <a:pt x="107" y="43"/>
                              </a:lnTo>
                              <a:lnTo>
                                <a:pt x="106" y="26"/>
                              </a:lnTo>
                              <a:lnTo>
                                <a:pt x="103" y="16"/>
                              </a:lnTo>
                              <a:lnTo>
                                <a:pt x="95" y="9"/>
                              </a:lnTo>
                              <a:lnTo>
                                <a:pt x="83" y="3"/>
                              </a:lnTo>
                              <a:lnTo>
                                <a:pt x="72" y="1"/>
                              </a:lnTo>
                              <a:lnTo>
                                <a:pt x="61" y="0"/>
                              </a:lnTo>
                              <a:lnTo>
                                <a:pt x="50" y="1"/>
                              </a:lnTo>
                              <a:lnTo>
                                <a:pt x="40" y="2"/>
                              </a:lnTo>
                              <a:lnTo>
                                <a:pt x="32" y="5"/>
                              </a:lnTo>
                              <a:lnTo>
                                <a:pt x="25" y="10"/>
                              </a:lnTo>
                              <a:lnTo>
                                <a:pt x="19" y="17"/>
                              </a:lnTo>
                              <a:lnTo>
                                <a:pt x="14" y="26"/>
                              </a:lnTo>
                              <a:lnTo>
                                <a:pt x="11" y="35"/>
                              </a:lnTo>
                              <a:lnTo>
                                <a:pt x="8" y="44"/>
                              </a:lnTo>
                              <a:lnTo>
                                <a:pt x="7" y="55"/>
                              </a:lnTo>
                              <a:lnTo>
                                <a:pt x="7" y="61"/>
                              </a:lnTo>
                              <a:lnTo>
                                <a:pt x="7" y="66"/>
                              </a:lnTo>
                              <a:lnTo>
                                <a:pt x="3" y="67"/>
                              </a:lnTo>
                              <a:lnTo>
                                <a:pt x="1" y="69"/>
                              </a:lnTo>
                              <a:lnTo>
                                <a:pt x="0" y="72"/>
                              </a:lnTo>
                              <a:lnTo>
                                <a:pt x="3" y="78"/>
                              </a:lnTo>
                              <a:lnTo>
                                <a:pt x="5" y="81"/>
                              </a:lnTo>
                              <a:lnTo>
                                <a:pt x="8" y="85"/>
                              </a:lnTo>
                              <a:lnTo>
                                <a:pt x="12" y="88"/>
                              </a:lnTo>
                              <a:lnTo>
                                <a:pt x="17" y="88"/>
                              </a:lnTo>
                              <a:lnTo>
                                <a:pt x="15" y="95"/>
                              </a:lnTo>
                              <a:lnTo>
                                <a:pt x="17" y="104"/>
                              </a:lnTo>
                              <a:lnTo>
                                <a:pt x="19" y="112"/>
                              </a:lnTo>
                              <a:lnTo>
                                <a:pt x="21" y="117"/>
                              </a:lnTo>
                              <a:lnTo>
                                <a:pt x="23" y="122"/>
                              </a:lnTo>
                              <a:lnTo>
                                <a:pt x="25" y="125"/>
                              </a:lnTo>
                              <a:lnTo>
                                <a:pt x="28" y="128"/>
                              </a:lnTo>
                              <a:lnTo>
                                <a:pt x="31" y="132"/>
                              </a:lnTo>
                              <a:lnTo>
                                <a:pt x="35" y="135"/>
                              </a:lnTo>
                              <a:lnTo>
                                <a:pt x="39" y="137"/>
                              </a:lnTo>
                              <a:lnTo>
                                <a:pt x="42" y="138"/>
                              </a:lnTo>
                              <a:lnTo>
                                <a:pt x="46" y="139"/>
                              </a:lnTo>
                              <a:lnTo>
                                <a:pt x="50" y="140"/>
                              </a:lnTo>
                              <a:lnTo>
                                <a:pt x="54" y="140"/>
                              </a:lnTo>
                              <a:lnTo>
                                <a:pt x="59" y="141"/>
                              </a:lnTo>
                              <a:lnTo>
                                <a:pt x="64" y="140"/>
                              </a:lnTo>
                              <a:lnTo>
                                <a:pt x="69" y="139"/>
                              </a:lnTo>
                              <a:lnTo>
                                <a:pt x="72" y="137"/>
                              </a:lnTo>
                              <a:lnTo>
                                <a:pt x="76" y="133"/>
                              </a:lnTo>
                              <a:lnTo>
                                <a:pt x="80" y="129"/>
                              </a:lnTo>
                            </a:path>
                          </a:pathLst>
                        </a:custGeom>
                        <a:solidFill>
                          <a:srgbClr val="FF9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93" name="Google Shape;593;p23"/>
                        <p:cNvSpPr/>
                        <p:nvPr/>
                      </p:nvSpPr>
                      <p:spPr>
                        <a:xfrm>
                          <a:off x="966" y="2348"/>
                          <a:ext cx="53" cy="52"/>
                        </a:xfrm>
                        <a:custGeom>
                          <a:rect b="b" l="l" r="r" t="t"/>
                          <a:pathLst>
                            <a:path extrusionOk="0" h="52" w="53">
                              <a:moveTo>
                                <a:pt x="34" y="39"/>
                              </a:moveTo>
                              <a:lnTo>
                                <a:pt x="36" y="35"/>
                              </a:lnTo>
                              <a:lnTo>
                                <a:pt x="39" y="31"/>
                              </a:lnTo>
                              <a:lnTo>
                                <a:pt x="44" y="19"/>
                              </a:lnTo>
                              <a:lnTo>
                                <a:pt x="52" y="0"/>
                              </a:lnTo>
                              <a:lnTo>
                                <a:pt x="47" y="8"/>
                              </a:lnTo>
                              <a:lnTo>
                                <a:pt x="41" y="16"/>
                              </a:lnTo>
                              <a:lnTo>
                                <a:pt x="39" y="21"/>
                              </a:lnTo>
                              <a:lnTo>
                                <a:pt x="38" y="26"/>
                              </a:lnTo>
                              <a:lnTo>
                                <a:pt x="35" y="31"/>
                              </a:lnTo>
                              <a:lnTo>
                                <a:pt x="32" y="37"/>
                              </a:lnTo>
                              <a:lnTo>
                                <a:pt x="29" y="40"/>
                              </a:lnTo>
                              <a:lnTo>
                                <a:pt x="26" y="42"/>
                              </a:lnTo>
                              <a:lnTo>
                                <a:pt x="23" y="44"/>
                              </a:lnTo>
                              <a:lnTo>
                                <a:pt x="18" y="43"/>
                              </a:lnTo>
                              <a:lnTo>
                                <a:pt x="17" y="40"/>
                              </a:lnTo>
                              <a:lnTo>
                                <a:pt x="13" y="36"/>
                              </a:lnTo>
                              <a:lnTo>
                                <a:pt x="14" y="42"/>
                              </a:lnTo>
                              <a:lnTo>
                                <a:pt x="12" y="46"/>
                              </a:lnTo>
                              <a:lnTo>
                                <a:pt x="9" y="48"/>
                              </a:lnTo>
                              <a:lnTo>
                                <a:pt x="0" y="49"/>
                              </a:lnTo>
                              <a:lnTo>
                                <a:pt x="4" y="50"/>
                              </a:lnTo>
                              <a:lnTo>
                                <a:pt x="8" y="51"/>
                              </a:lnTo>
                              <a:lnTo>
                                <a:pt x="13" y="51"/>
                              </a:lnTo>
                              <a:lnTo>
                                <a:pt x="18" y="50"/>
                              </a:lnTo>
                              <a:lnTo>
                                <a:pt x="23" y="49"/>
                              </a:lnTo>
                              <a:lnTo>
                                <a:pt x="26" y="47"/>
                              </a:lnTo>
                              <a:lnTo>
                                <a:pt x="30" y="43"/>
                              </a:lnTo>
                              <a:lnTo>
                                <a:pt x="34" y="39"/>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594" name="Google Shape;594;p23"/>
                      <p:cNvSpPr/>
                      <p:nvPr/>
                    </p:nvSpPr>
                    <p:spPr>
                      <a:xfrm>
                        <a:off x="921" y="2328"/>
                        <a:ext cx="23" cy="49"/>
                      </a:xfrm>
                      <a:custGeom>
                        <a:rect b="b" l="l" r="r" t="t"/>
                        <a:pathLst>
                          <a:path extrusionOk="0" h="49" w="23">
                            <a:moveTo>
                              <a:pt x="20" y="39"/>
                            </a:moveTo>
                            <a:lnTo>
                              <a:pt x="19" y="36"/>
                            </a:lnTo>
                            <a:lnTo>
                              <a:pt x="19" y="32"/>
                            </a:lnTo>
                            <a:lnTo>
                              <a:pt x="20" y="29"/>
                            </a:lnTo>
                            <a:lnTo>
                              <a:pt x="20" y="26"/>
                            </a:lnTo>
                            <a:lnTo>
                              <a:pt x="21" y="22"/>
                            </a:lnTo>
                            <a:lnTo>
                              <a:pt x="21" y="19"/>
                            </a:lnTo>
                            <a:lnTo>
                              <a:pt x="21" y="16"/>
                            </a:lnTo>
                            <a:lnTo>
                              <a:pt x="22" y="12"/>
                            </a:lnTo>
                            <a:lnTo>
                              <a:pt x="21" y="11"/>
                            </a:lnTo>
                            <a:lnTo>
                              <a:pt x="19" y="9"/>
                            </a:lnTo>
                            <a:lnTo>
                              <a:pt x="17" y="6"/>
                            </a:lnTo>
                            <a:lnTo>
                              <a:pt x="17" y="5"/>
                            </a:lnTo>
                            <a:lnTo>
                              <a:pt x="16" y="3"/>
                            </a:lnTo>
                            <a:lnTo>
                              <a:pt x="14" y="1"/>
                            </a:lnTo>
                            <a:lnTo>
                              <a:pt x="12" y="2"/>
                            </a:lnTo>
                            <a:lnTo>
                              <a:pt x="0" y="0"/>
                            </a:lnTo>
                            <a:lnTo>
                              <a:pt x="0" y="2"/>
                            </a:lnTo>
                            <a:lnTo>
                              <a:pt x="2" y="9"/>
                            </a:lnTo>
                            <a:lnTo>
                              <a:pt x="5" y="12"/>
                            </a:lnTo>
                            <a:lnTo>
                              <a:pt x="7" y="16"/>
                            </a:lnTo>
                            <a:lnTo>
                              <a:pt x="11" y="18"/>
                            </a:lnTo>
                            <a:lnTo>
                              <a:pt x="16" y="18"/>
                            </a:lnTo>
                            <a:lnTo>
                              <a:pt x="15" y="26"/>
                            </a:lnTo>
                            <a:lnTo>
                              <a:pt x="16" y="34"/>
                            </a:lnTo>
                            <a:lnTo>
                              <a:pt x="19" y="42"/>
                            </a:lnTo>
                            <a:lnTo>
                              <a:pt x="20" y="48"/>
                            </a:lnTo>
                            <a:lnTo>
                              <a:pt x="20" y="39"/>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595" name="Google Shape;595;p23"/>
                    <p:cNvGrpSpPr/>
                    <p:nvPr/>
                  </p:nvGrpSpPr>
                  <p:grpSpPr>
                    <a:xfrm>
                      <a:off x="946" y="2304"/>
                      <a:ext cx="67" cy="82"/>
                      <a:chOff x="946" y="2304"/>
                      <a:chExt cx="67" cy="82"/>
                    </a:xfrm>
                  </p:grpSpPr>
                  <p:grpSp>
                    <p:nvGrpSpPr>
                      <p:cNvPr id="596" name="Google Shape;596;p23"/>
                      <p:cNvGrpSpPr/>
                      <p:nvPr/>
                    </p:nvGrpSpPr>
                    <p:grpSpPr>
                      <a:xfrm>
                        <a:off x="961" y="2363"/>
                        <a:ext cx="28" cy="23"/>
                        <a:chOff x="961" y="2363"/>
                        <a:chExt cx="28" cy="23"/>
                      </a:xfrm>
                    </p:grpSpPr>
                    <p:sp>
                      <p:nvSpPr>
                        <p:cNvPr id="597" name="Google Shape;597;p23"/>
                        <p:cNvSpPr/>
                        <p:nvPr/>
                      </p:nvSpPr>
                      <p:spPr>
                        <a:xfrm>
                          <a:off x="964" y="2368"/>
                          <a:ext cx="19" cy="6"/>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98" name="Google Shape;598;p23"/>
                        <p:cNvSpPr/>
                        <p:nvPr/>
                      </p:nvSpPr>
                      <p:spPr>
                        <a:xfrm>
                          <a:off x="961" y="2363"/>
                          <a:ext cx="28" cy="17"/>
                        </a:xfrm>
                        <a:custGeom>
                          <a:rect b="b" l="l" r="r" t="t"/>
                          <a:pathLst>
                            <a:path extrusionOk="0" h="17" w="28">
                              <a:moveTo>
                                <a:pt x="0" y="9"/>
                              </a:moveTo>
                              <a:lnTo>
                                <a:pt x="2" y="6"/>
                              </a:lnTo>
                              <a:lnTo>
                                <a:pt x="4" y="4"/>
                              </a:lnTo>
                              <a:lnTo>
                                <a:pt x="6" y="3"/>
                              </a:lnTo>
                              <a:lnTo>
                                <a:pt x="8" y="1"/>
                              </a:lnTo>
                              <a:lnTo>
                                <a:pt x="10" y="0"/>
                              </a:lnTo>
                              <a:lnTo>
                                <a:pt x="12" y="1"/>
                              </a:lnTo>
                              <a:lnTo>
                                <a:pt x="14" y="3"/>
                              </a:lnTo>
                              <a:lnTo>
                                <a:pt x="16" y="3"/>
                              </a:lnTo>
                              <a:lnTo>
                                <a:pt x="17" y="3"/>
                              </a:lnTo>
                              <a:lnTo>
                                <a:pt x="20" y="3"/>
                              </a:lnTo>
                              <a:lnTo>
                                <a:pt x="22" y="4"/>
                              </a:lnTo>
                              <a:lnTo>
                                <a:pt x="23" y="8"/>
                              </a:lnTo>
                              <a:lnTo>
                                <a:pt x="24" y="11"/>
                              </a:lnTo>
                              <a:lnTo>
                                <a:pt x="25" y="12"/>
                              </a:lnTo>
                              <a:lnTo>
                                <a:pt x="27" y="16"/>
                              </a:lnTo>
                              <a:lnTo>
                                <a:pt x="19" y="14"/>
                              </a:lnTo>
                              <a:lnTo>
                                <a:pt x="17" y="12"/>
                              </a:lnTo>
                              <a:lnTo>
                                <a:pt x="15" y="11"/>
                              </a:lnTo>
                              <a:lnTo>
                                <a:pt x="13" y="11"/>
                              </a:lnTo>
                              <a:lnTo>
                                <a:pt x="11" y="11"/>
                              </a:lnTo>
                              <a:lnTo>
                                <a:pt x="9" y="11"/>
                              </a:lnTo>
                              <a:lnTo>
                                <a:pt x="6" y="11"/>
                              </a:lnTo>
                              <a:lnTo>
                                <a:pt x="4" y="11"/>
                              </a:lnTo>
                              <a:lnTo>
                                <a:pt x="0" y="9"/>
                              </a:lnTo>
                            </a:path>
                          </a:pathLst>
                        </a:custGeom>
                        <a:solidFill>
                          <a:srgbClr val="FF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599" name="Google Shape;599;p23"/>
                        <p:cNvSpPr/>
                        <p:nvPr/>
                      </p:nvSpPr>
                      <p:spPr>
                        <a:xfrm>
                          <a:off x="961" y="2369"/>
                          <a:ext cx="27" cy="17"/>
                        </a:xfrm>
                        <a:custGeom>
                          <a:rect b="b" l="l" r="r" t="t"/>
                          <a:pathLst>
                            <a:path extrusionOk="0" h="17" w="27">
                              <a:moveTo>
                                <a:pt x="0" y="0"/>
                              </a:moveTo>
                              <a:lnTo>
                                <a:pt x="3" y="0"/>
                              </a:lnTo>
                              <a:lnTo>
                                <a:pt x="5" y="1"/>
                              </a:lnTo>
                              <a:lnTo>
                                <a:pt x="7" y="1"/>
                              </a:lnTo>
                              <a:lnTo>
                                <a:pt x="9" y="1"/>
                              </a:lnTo>
                              <a:lnTo>
                                <a:pt x="11" y="3"/>
                              </a:lnTo>
                              <a:lnTo>
                                <a:pt x="12" y="3"/>
                              </a:lnTo>
                              <a:lnTo>
                                <a:pt x="14" y="3"/>
                              </a:lnTo>
                              <a:lnTo>
                                <a:pt x="16" y="3"/>
                              </a:lnTo>
                              <a:lnTo>
                                <a:pt x="19" y="5"/>
                              </a:lnTo>
                              <a:lnTo>
                                <a:pt x="21" y="5"/>
                              </a:lnTo>
                              <a:lnTo>
                                <a:pt x="24" y="5"/>
                              </a:lnTo>
                              <a:lnTo>
                                <a:pt x="26" y="7"/>
                              </a:lnTo>
                              <a:lnTo>
                                <a:pt x="25" y="10"/>
                              </a:lnTo>
                              <a:lnTo>
                                <a:pt x="21" y="14"/>
                              </a:lnTo>
                              <a:lnTo>
                                <a:pt x="19" y="16"/>
                              </a:lnTo>
                              <a:lnTo>
                                <a:pt x="16" y="16"/>
                              </a:lnTo>
                              <a:lnTo>
                                <a:pt x="14" y="16"/>
                              </a:lnTo>
                              <a:lnTo>
                                <a:pt x="12" y="16"/>
                              </a:lnTo>
                              <a:lnTo>
                                <a:pt x="9" y="16"/>
                              </a:lnTo>
                              <a:lnTo>
                                <a:pt x="7" y="12"/>
                              </a:lnTo>
                              <a:lnTo>
                                <a:pt x="5" y="10"/>
                              </a:lnTo>
                              <a:lnTo>
                                <a:pt x="3" y="5"/>
                              </a:lnTo>
                              <a:lnTo>
                                <a:pt x="2" y="3"/>
                              </a:lnTo>
                              <a:lnTo>
                                <a:pt x="0" y="0"/>
                              </a:lnTo>
                            </a:path>
                          </a:pathLst>
                        </a:custGeom>
                        <a:solidFill>
                          <a:srgbClr val="FF00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600" name="Google Shape;600;p23"/>
                      <p:cNvGrpSpPr/>
                      <p:nvPr/>
                    </p:nvGrpSpPr>
                    <p:grpSpPr>
                      <a:xfrm>
                        <a:off x="946" y="2304"/>
                        <a:ext cx="67" cy="41"/>
                        <a:chOff x="946" y="2304"/>
                        <a:chExt cx="67" cy="41"/>
                      </a:xfrm>
                    </p:grpSpPr>
                    <p:grpSp>
                      <p:nvGrpSpPr>
                        <p:cNvPr id="601" name="Google Shape;601;p23"/>
                        <p:cNvGrpSpPr/>
                        <p:nvPr/>
                      </p:nvGrpSpPr>
                      <p:grpSpPr>
                        <a:xfrm>
                          <a:off x="946" y="2304"/>
                          <a:ext cx="28" cy="32"/>
                          <a:chOff x="946" y="2304"/>
                          <a:chExt cx="28" cy="32"/>
                        </a:xfrm>
                      </p:grpSpPr>
                      <p:sp>
                        <p:nvSpPr>
                          <p:cNvPr id="602" name="Google Shape;602;p23"/>
                          <p:cNvSpPr/>
                          <p:nvPr/>
                        </p:nvSpPr>
                        <p:spPr>
                          <a:xfrm>
                            <a:off x="948" y="2304"/>
                            <a:ext cx="26" cy="17"/>
                          </a:xfrm>
                          <a:custGeom>
                            <a:rect b="b" l="l" r="r" t="t"/>
                            <a:pathLst>
                              <a:path extrusionOk="0" h="17" w="26">
                                <a:moveTo>
                                  <a:pt x="1" y="3"/>
                                </a:moveTo>
                                <a:lnTo>
                                  <a:pt x="7" y="1"/>
                                </a:lnTo>
                                <a:lnTo>
                                  <a:pt x="10" y="0"/>
                                </a:lnTo>
                                <a:lnTo>
                                  <a:pt x="12" y="0"/>
                                </a:lnTo>
                                <a:lnTo>
                                  <a:pt x="16" y="1"/>
                                </a:lnTo>
                                <a:lnTo>
                                  <a:pt x="19" y="3"/>
                                </a:lnTo>
                                <a:lnTo>
                                  <a:pt x="21" y="5"/>
                                </a:lnTo>
                                <a:lnTo>
                                  <a:pt x="23" y="9"/>
                                </a:lnTo>
                                <a:lnTo>
                                  <a:pt x="25" y="12"/>
                                </a:lnTo>
                                <a:lnTo>
                                  <a:pt x="25" y="16"/>
                                </a:lnTo>
                                <a:lnTo>
                                  <a:pt x="21" y="12"/>
                                </a:lnTo>
                                <a:lnTo>
                                  <a:pt x="18" y="8"/>
                                </a:lnTo>
                                <a:lnTo>
                                  <a:pt x="16" y="5"/>
                                </a:lnTo>
                                <a:lnTo>
                                  <a:pt x="13" y="3"/>
                                </a:lnTo>
                                <a:lnTo>
                                  <a:pt x="9" y="2"/>
                                </a:lnTo>
                                <a:lnTo>
                                  <a:pt x="6" y="3"/>
                                </a:lnTo>
                                <a:lnTo>
                                  <a:pt x="0" y="5"/>
                                </a:lnTo>
                                <a:lnTo>
                                  <a:pt x="1" y="3"/>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03" name="Google Shape;603;p23"/>
                          <p:cNvSpPr/>
                          <p:nvPr/>
                        </p:nvSpPr>
                        <p:spPr>
                          <a:xfrm>
                            <a:off x="946" y="2313"/>
                            <a:ext cx="25" cy="17"/>
                          </a:xfrm>
                          <a:custGeom>
                            <a:rect b="b" l="l" r="r" t="t"/>
                            <a:pathLst>
                              <a:path extrusionOk="0" h="17" w="25">
                                <a:moveTo>
                                  <a:pt x="0" y="4"/>
                                </a:moveTo>
                                <a:lnTo>
                                  <a:pt x="4" y="4"/>
                                </a:lnTo>
                                <a:lnTo>
                                  <a:pt x="6" y="3"/>
                                </a:lnTo>
                                <a:lnTo>
                                  <a:pt x="8" y="1"/>
                                </a:lnTo>
                                <a:lnTo>
                                  <a:pt x="11" y="0"/>
                                </a:lnTo>
                                <a:lnTo>
                                  <a:pt x="14" y="0"/>
                                </a:lnTo>
                                <a:lnTo>
                                  <a:pt x="17" y="1"/>
                                </a:lnTo>
                                <a:lnTo>
                                  <a:pt x="19" y="3"/>
                                </a:lnTo>
                                <a:lnTo>
                                  <a:pt x="21" y="6"/>
                                </a:lnTo>
                                <a:lnTo>
                                  <a:pt x="23" y="9"/>
                                </a:lnTo>
                                <a:lnTo>
                                  <a:pt x="24" y="12"/>
                                </a:lnTo>
                                <a:lnTo>
                                  <a:pt x="24" y="14"/>
                                </a:lnTo>
                                <a:lnTo>
                                  <a:pt x="22" y="16"/>
                                </a:lnTo>
                                <a:lnTo>
                                  <a:pt x="20" y="9"/>
                                </a:lnTo>
                                <a:lnTo>
                                  <a:pt x="18" y="8"/>
                                </a:lnTo>
                                <a:lnTo>
                                  <a:pt x="17" y="11"/>
                                </a:lnTo>
                                <a:lnTo>
                                  <a:pt x="15" y="12"/>
                                </a:lnTo>
                                <a:lnTo>
                                  <a:pt x="13" y="12"/>
                                </a:lnTo>
                                <a:lnTo>
                                  <a:pt x="11" y="11"/>
                                </a:lnTo>
                                <a:lnTo>
                                  <a:pt x="10" y="9"/>
                                </a:lnTo>
                                <a:lnTo>
                                  <a:pt x="10" y="6"/>
                                </a:lnTo>
                                <a:lnTo>
                                  <a:pt x="7" y="8"/>
                                </a:lnTo>
                                <a:lnTo>
                                  <a:pt x="4" y="8"/>
                                </a:lnTo>
                                <a:lnTo>
                                  <a:pt x="2" y="8"/>
                                </a:lnTo>
                                <a:lnTo>
                                  <a:pt x="0" y="4"/>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04" name="Google Shape;604;p23"/>
                          <p:cNvSpPr/>
                          <p:nvPr/>
                        </p:nvSpPr>
                        <p:spPr>
                          <a:xfrm>
                            <a:off x="951" y="2319"/>
                            <a:ext cx="17" cy="17"/>
                          </a:xfrm>
                          <a:custGeom>
                            <a:rect b="b" l="l" r="r" t="t"/>
                            <a:pathLst>
                              <a:path extrusionOk="0" h="17" w="17">
                                <a:moveTo>
                                  <a:pt x="0" y="0"/>
                                </a:moveTo>
                                <a:lnTo>
                                  <a:pt x="2" y="4"/>
                                </a:lnTo>
                                <a:lnTo>
                                  <a:pt x="5" y="8"/>
                                </a:lnTo>
                                <a:lnTo>
                                  <a:pt x="7" y="12"/>
                                </a:lnTo>
                                <a:lnTo>
                                  <a:pt x="10" y="12"/>
                                </a:lnTo>
                                <a:lnTo>
                                  <a:pt x="13" y="12"/>
                                </a:lnTo>
                                <a:lnTo>
                                  <a:pt x="16" y="12"/>
                                </a:lnTo>
                                <a:lnTo>
                                  <a:pt x="13" y="16"/>
                                </a:lnTo>
                                <a:lnTo>
                                  <a:pt x="11" y="16"/>
                                </a:lnTo>
                                <a:lnTo>
                                  <a:pt x="8" y="16"/>
                                </a:lnTo>
                                <a:lnTo>
                                  <a:pt x="4" y="8"/>
                                </a:lnTo>
                                <a:lnTo>
                                  <a:pt x="0"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605" name="Google Shape;605;p23"/>
                        <p:cNvGrpSpPr/>
                        <p:nvPr/>
                      </p:nvGrpSpPr>
                      <p:grpSpPr>
                        <a:xfrm>
                          <a:off x="986" y="2314"/>
                          <a:ext cx="27" cy="31"/>
                          <a:chOff x="986" y="2314"/>
                          <a:chExt cx="27" cy="31"/>
                        </a:xfrm>
                      </p:grpSpPr>
                      <p:sp>
                        <p:nvSpPr>
                          <p:cNvPr id="606" name="Google Shape;606;p23"/>
                          <p:cNvSpPr/>
                          <p:nvPr/>
                        </p:nvSpPr>
                        <p:spPr>
                          <a:xfrm>
                            <a:off x="986" y="2314"/>
                            <a:ext cx="27" cy="17"/>
                          </a:xfrm>
                          <a:custGeom>
                            <a:rect b="b" l="l" r="r" t="t"/>
                            <a:pathLst>
                              <a:path extrusionOk="0" h="17" w="27">
                                <a:moveTo>
                                  <a:pt x="1" y="16"/>
                                </a:moveTo>
                                <a:lnTo>
                                  <a:pt x="0" y="13"/>
                                </a:lnTo>
                                <a:lnTo>
                                  <a:pt x="2" y="8"/>
                                </a:lnTo>
                                <a:lnTo>
                                  <a:pt x="4" y="4"/>
                                </a:lnTo>
                                <a:lnTo>
                                  <a:pt x="6" y="2"/>
                                </a:lnTo>
                                <a:lnTo>
                                  <a:pt x="10" y="1"/>
                                </a:lnTo>
                                <a:lnTo>
                                  <a:pt x="14" y="0"/>
                                </a:lnTo>
                                <a:lnTo>
                                  <a:pt x="19" y="0"/>
                                </a:lnTo>
                                <a:lnTo>
                                  <a:pt x="22" y="0"/>
                                </a:lnTo>
                                <a:lnTo>
                                  <a:pt x="25" y="1"/>
                                </a:lnTo>
                                <a:lnTo>
                                  <a:pt x="26" y="3"/>
                                </a:lnTo>
                                <a:lnTo>
                                  <a:pt x="25" y="2"/>
                                </a:lnTo>
                                <a:lnTo>
                                  <a:pt x="21" y="1"/>
                                </a:lnTo>
                                <a:lnTo>
                                  <a:pt x="17" y="1"/>
                                </a:lnTo>
                                <a:lnTo>
                                  <a:pt x="13" y="2"/>
                                </a:lnTo>
                                <a:lnTo>
                                  <a:pt x="10" y="4"/>
                                </a:lnTo>
                                <a:lnTo>
                                  <a:pt x="8" y="6"/>
                                </a:lnTo>
                                <a:lnTo>
                                  <a:pt x="6" y="7"/>
                                </a:lnTo>
                                <a:lnTo>
                                  <a:pt x="4" y="9"/>
                                </a:lnTo>
                                <a:lnTo>
                                  <a:pt x="3" y="13"/>
                                </a:lnTo>
                                <a:lnTo>
                                  <a:pt x="1" y="1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07" name="Google Shape;607;p23"/>
                          <p:cNvSpPr/>
                          <p:nvPr/>
                        </p:nvSpPr>
                        <p:spPr>
                          <a:xfrm>
                            <a:off x="992" y="2321"/>
                            <a:ext cx="21" cy="17"/>
                          </a:xfrm>
                          <a:custGeom>
                            <a:rect b="b" l="l" r="r" t="t"/>
                            <a:pathLst>
                              <a:path extrusionOk="0" h="17" w="21">
                                <a:moveTo>
                                  <a:pt x="0" y="8"/>
                                </a:moveTo>
                                <a:lnTo>
                                  <a:pt x="0" y="5"/>
                                </a:lnTo>
                                <a:lnTo>
                                  <a:pt x="3" y="2"/>
                                </a:lnTo>
                                <a:lnTo>
                                  <a:pt x="5" y="1"/>
                                </a:lnTo>
                                <a:lnTo>
                                  <a:pt x="9" y="0"/>
                                </a:lnTo>
                                <a:lnTo>
                                  <a:pt x="12" y="1"/>
                                </a:lnTo>
                                <a:lnTo>
                                  <a:pt x="15" y="2"/>
                                </a:lnTo>
                                <a:lnTo>
                                  <a:pt x="18" y="2"/>
                                </a:lnTo>
                                <a:lnTo>
                                  <a:pt x="16" y="4"/>
                                </a:lnTo>
                                <a:lnTo>
                                  <a:pt x="18" y="6"/>
                                </a:lnTo>
                                <a:lnTo>
                                  <a:pt x="19" y="9"/>
                                </a:lnTo>
                                <a:lnTo>
                                  <a:pt x="19" y="12"/>
                                </a:lnTo>
                                <a:lnTo>
                                  <a:pt x="20" y="13"/>
                                </a:lnTo>
                                <a:lnTo>
                                  <a:pt x="19" y="16"/>
                                </a:lnTo>
                                <a:lnTo>
                                  <a:pt x="17" y="14"/>
                                </a:lnTo>
                                <a:lnTo>
                                  <a:pt x="16" y="10"/>
                                </a:lnTo>
                                <a:lnTo>
                                  <a:pt x="15" y="9"/>
                                </a:lnTo>
                                <a:lnTo>
                                  <a:pt x="13" y="9"/>
                                </a:lnTo>
                                <a:lnTo>
                                  <a:pt x="12" y="10"/>
                                </a:lnTo>
                                <a:lnTo>
                                  <a:pt x="10" y="10"/>
                                </a:lnTo>
                                <a:lnTo>
                                  <a:pt x="8" y="10"/>
                                </a:lnTo>
                                <a:lnTo>
                                  <a:pt x="6" y="9"/>
                                </a:lnTo>
                                <a:lnTo>
                                  <a:pt x="5" y="8"/>
                                </a:lnTo>
                                <a:lnTo>
                                  <a:pt x="5" y="5"/>
                                </a:lnTo>
                                <a:lnTo>
                                  <a:pt x="2" y="6"/>
                                </a:lnTo>
                                <a:lnTo>
                                  <a:pt x="0" y="8"/>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08" name="Google Shape;608;p23"/>
                          <p:cNvSpPr/>
                          <p:nvPr/>
                        </p:nvSpPr>
                        <p:spPr>
                          <a:xfrm>
                            <a:off x="990" y="2328"/>
                            <a:ext cx="17" cy="17"/>
                          </a:xfrm>
                          <a:custGeom>
                            <a:rect b="b" l="l" r="r" t="t"/>
                            <a:pathLst>
                              <a:path extrusionOk="0" h="17" w="17">
                                <a:moveTo>
                                  <a:pt x="16" y="0"/>
                                </a:moveTo>
                                <a:lnTo>
                                  <a:pt x="0" y="8"/>
                                </a:lnTo>
                                <a:lnTo>
                                  <a:pt x="0" y="16"/>
                                </a:lnTo>
                                <a:lnTo>
                                  <a:pt x="8" y="16"/>
                                </a:lnTo>
                                <a:lnTo>
                                  <a:pt x="8" y="0"/>
                                </a:lnTo>
                                <a:lnTo>
                                  <a:pt x="16"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609" name="Google Shape;609;p23"/>
                      <p:cNvSpPr/>
                      <p:nvPr/>
                    </p:nvSpPr>
                    <p:spPr>
                      <a:xfrm>
                        <a:off x="968" y="2342"/>
                        <a:ext cx="20" cy="17"/>
                      </a:xfrm>
                      <a:custGeom>
                        <a:rect b="b" l="l" r="r" t="t"/>
                        <a:pathLst>
                          <a:path extrusionOk="0" h="17" w="20">
                            <a:moveTo>
                              <a:pt x="5" y="0"/>
                            </a:moveTo>
                            <a:lnTo>
                              <a:pt x="3" y="1"/>
                            </a:lnTo>
                            <a:lnTo>
                              <a:pt x="1" y="1"/>
                            </a:lnTo>
                            <a:lnTo>
                              <a:pt x="0" y="4"/>
                            </a:lnTo>
                            <a:lnTo>
                              <a:pt x="0" y="7"/>
                            </a:lnTo>
                            <a:lnTo>
                              <a:pt x="0" y="10"/>
                            </a:lnTo>
                            <a:lnTo>
                              <a:pt x="3" y="10"/>
                            </a:lnTo>
                            <a:lnTo>
                              <a:pt x="5" y="11"/>
                            </a:lnTo>
                            <a:lnTo>
                              <a:pt x="7" y="13"/>
                            </a:lnTo>
                            <a:lnTo>
                              <a:pt x="9" y="16"/>
                            </a:lnTo>
                            <a:lnTo>
                              <a:pt x="12" y="14"/>
                            </a:lnTo>
                            <a:lnTo>
                              <a:pt x="14" y="13"/>
                            </a:lnTo>
                            <a:lnTo>
                              <a:pt x="17" y="11"/>
                            </a:lnTo>
                            <a:lnTo>
                              <a:pt x="19" y="11"/>
                            </a:lnTo>
                          </a:path>
                        </a:pathLst>
                      </a:custGeom>
                      <a:noFill/>
                      <a:ln cap="rnd" cmpd="sng" w="12700">
                        <a:solidFill>
                          <a:srgbClr val="FF7F3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610" name="Google Shape;610;p23"/>
                    <p:cNvGrpSpPr/>
                    <p:nvPr/>
                  </p:nvGrpSpPr>
                  <p:grpSpPr>
                    <a:xfrm>
                      <a:off x="911" y="2232"/>
                      <a:ext cx="148" cy="144"/>
                      <a:chOff x="911" y="2232"/>
                      <a:chExt cx="148" cy="144"/>
                    </a:xfrm>
                  </p:grpSpPr>
                  <p:sp>
                    <p:nvSpPr>
                      <p:cNvPr id="611" name="Google Shape;611;p23"/>
                      <p:cNvSpPr/>
                      <p:nvPr/>
                    </p:nvSpPr>
                    <p:spPr>
                      <a:xfrm>
                        <a:off x="911" y="2232"/>
                        <a:ext cx="148" cy="144"/>
                      </a:xfrm>
                      <a:custGeom>
                        <a:rect b="b" l="l" r="r" t="t"/>
                        <a:pathLst>
                          <a:path extrusionOk="0" h="144" w="148">
                            <a:moveTo>
                              <a:pt x="28" y="134"/>
                            </a:moveTo>
                            <a:lnTo>
                              <a:pt x="22" y="131"/>
                            </a:lnTo>
                            <a:lnTo>
                              <a:pt x="19" y="128"/>
                            </a:lnTo>
                            <a:lnTo>
                              <a:pt x="18" y="125"/>
                            </a:lnTo>
                            <a:lnTo>
                              <a:pt x="16" y="118"/>
                            </a:lnTo>
                            <a:lnTo>
                              <a:pt x="13" y="117"/>
                            </a:lnTo>
                            <a:lnTo>
                              <a:pt x="12" y="111"/>
                            </a:lnTo>
                            <a:lnTo>
                              <a:pt x="10" y="108"/>
                            </a:lnTo>
                            <a:lnTo>
                              <a:pt x="9" y="106"/>
                            </a:lnTo>
                            <a:lnTo>
                              <a:pt x="7" y="101"/>
                            </a:lnTo>
                            <a:lnTo>
                              <a:pt x="2" y="92"/>
                            </a:lnTo>
                            <a:lnTo>
                              <a:pt x="5" y="77"/>
                            </a:lnTo>
                            <a:lnTo>
                              <a:pt x="2" y="75"/>
                            </a:lnTo>
                            <a:lnTo>
                              <a:pt x="0" y="66"/>
                            </a:lnTo>
                            <a:lnTo>
                              <a:pt x="0" y="60"/>
                            </a:lnTo>
                            <a:lnTo>
                              <a:pt x="0" y="53"/>
                            </a:lnTo>
                            <a:lnTo>
                              <a:pt x="4" y="46"/>
                            </a:lnTo>
                            <a:lnTo>
                              <a:pt x="12" y="41"/>
                            </a:lnTo>
                            <a:lnTo>
                              <a:pt x="12" y="34"/>
                            </a:lnTo>
                            <a:lnTo>
                              <a:pt x="19" y="24"/>
                            </a:lnTo>
                            <a:lnTo>
                              <a:pt x="22" y="21"/>
                            </a:lnTo>
                            <a:lnTo>
                              <a:pt x="26" y="15"/>
                            </a:lnTo>
                            <a:lnTo>
                              <a:pt x="32" y="11"/>
                            </a:lnTo>
                            <a:lnTo>
                              <a:pt x="38" y="11"/>
                            </a:lnTo>
                            <a:lnTo>
                              <a:pt x="48" y="2"/>
                            </a:lnTo>
                            <a:lnTo>
                              <a:pt x="56" y="1"/>
                            </a:lnTo>
                            <a:lnTo>
                              <a:pt x="62" y="0"/>
                            </a:lnTo>
                            <a:lnTo>
                              <a:pt x="68" y="0"/>
                            </a:lnTo>
                            <a:lnTo>
                              <a:pt x="73" y="1"/>
                            </a:lnTo>
                            <a:lnTo>
                              <a:pt x="79" y="1"/>
                            </a:lnTo>
                            <a:lnTo>
                              <a:pt x="87" y="2"/>
                            </a:lnTo>
                            <a:lnTo>
                              <a:pt x="95" y="6"/>
                            </a:lnTo>
                            <a:lnTo>
                              <a:pt x="100" y="9"/>
                            </a:lnTo>
                            <a:lnTo>
                              <a:pt x="110" y="12"/>
                            </a:lnTo>
                            <a:lnTo>
                              <a:pt x="117" y="18"/>
                            </a:lnTo>
                            <a:lnTo>
                              <a:pt x="121" y="23"/>
                            </a:lnTo>
                            <a:lnTo>
                              <a:pt x="124" y="29"/>
                            </a:lnTo>
                            <a:lnTo>
                              <a:pt x="126" y="34"/>
                            </a:lnTo>
                            <a:lnTo>
                              <a:pt x="129" y="39"/>
                            </a:lnTo>
                            <a:lnTo>
                              <a:pt x="132" y="44"/>
                            </a:lnTo>
                            <a:lnTo>
                              <a:pt x="138" y="50"/>
                            </a:lnTo>
                            <a:lnTo>
                              <a:pt x="141" y="60"/>
                            </a:lnTo>
                            <a:lnTo>
                              <a:pt x="144" y="69"/>
                            </a:lnTo>
                            <a:lnTo>
                              <a:pt x="147" y="75"/>
                            </a:lnTo>
                            <a:lnTo>
                              <a:pt x="146" y="79"/>
                            </a:lnTo>
                            <a:lnTo>
                              <a:pt x="143" y="87"/>
                            </a:lnTo>
                            <a:lnTo>
                              <a:pt x="140" y="92"/>
                            </a:lnTo>
                            <a:lnTo>
                              <a:pt x="141" y="100"/>
                            </a:lnTo>
                            <a:lnTo>
                              <a:pt x="139" y="104"/>
                            </a:lnTo>
                            <a:lnTo>
                              <a:pt x="131" y="109"/>
                            </a:lnTo>
                            <a:lnTo>
                              <a:pt x="129" y="114"/>
                            </a:lnTo>
                            <a:lnTo>
                              <a:pt x="116" y="125"/>
                            </a:lnTo>
                            <a:lnTo>
                              <a:pt x="116" y="129"/>
                            </a:lnTo>
                            <a:lnTo>
                              <a:pt x="110" y="135"/>
                            </a:lnTo>
                            <a:lnTo>
                              <a:pt x="101" y="140"/>
                            </a:lnTo>
                            <a:lnTo>
                              <a:pt x="96" y="143"/>
                            </a:lnTo>
                            <a:lnTo>
                              <a:pt x="102" y="129"/>
                            </a:lnTo>
                            <a:lnTo>
                              <a:pt x="107" y="115"/>
                            </a:lnTo>
                            <a:lnTo>
                              <a:pt x="110" y="104"/>
                            </a:lnTo>
                            <a:lnTo>
                              <a:pt x="113" y="92"/>
                            </a:lnTo>
                            <a:lnTo>
                              <a:pt x="113" y="86"/>
                            </a:lnTo>
                            <a:lnTo>
                              <a:pt x="111" y="79"/>
                            </a:lnTo>
                            <a:lnTo>
                              <a:pt x="112" y="67"/>
                            </a:lnTo>
                            <a:lnTo>
                              <a:pt x="110" y="63"/>
                            </a:lnTo>
                            <a:lnTo>
                              <a:pt x="107" y="60"/>
                            </a:lnTo>
                            <a:lnTo>
                              <a:pt x="96" y="66"/>
                            </a:lnTo>
                            <a:lnTo>
                              <a:pt x="90" y="69"/>
                            </a:lnTo>
                            <a:lnTo>
                              <a:pt x="81" y="70"/>
                            </a:lnTo>
                            <a:lnTo>
                              <a:pt x="69" y="70"/>
                            </a:lnTo>
                            <a:lnTo>
                              <a:pt x="60" y="69"/>
                            </a:lnTo>
                            <a:lnTo>
                              <a:pt x="55" y="68"/>
                            </a:lnTo>
                            <a:lnTo>
                              <a:pt x="51" y="66"/>
                            </a:lnTo>
                            <a:lnTo>
                              <a:pt x="45" y="66"/>
                            </a:lnTo>
                            <a:lnTo>
                              <a:pt x="39" y="68"/>
                            </a:lnTo>
                            <a:lnTo>
                              <a:pt x="37" y="71"/>
                            </a:lnTo>
                            <a:lnTo>
                              <a:pt x="36" y="76"/>
                            </a:lnTo>
                            <a:lnTo>
                              <a:pt x="33" y="81"/>
                            </a:lnTo>
                            <a:lnTo>
                              <a:pt x="30" y="82"/>
                            </a:lnTo>
                            <a:lnTo>
                              <a:pt x="27" y="87"/>
                            </a:lnTo>
                            <a:lnTo>
                              <a:pt x="26" y="96"/>
                            </a:lnTo>
                            <a:lnTo>
                              <a:pt x="24" y="98"/>
                            </a:lnTo>
                            <a:lnTo>
                              <a:pt x="21" y="100"/>
                            </a:lnTo>
                            <a:lnTo>
                              <a:pt x="19" y="100"/>
                            </a:lnTo>
                            <a:lnTo>
                              <a:pt x="16" y="101"/>
                            </a:lnTo>
                            <a:lnTo>
                              <a:pt x="15" y="103"/>
                            </a:lnTo>
                            <a:lnTo>
                              <a:pt x="15" y="105"/>
                            </a:lnTo>
                            <a:lnTo>
                              <a:pt x="15" y="108"/>
                            </a:lnTo>
                            <a:lnTo>
                              <a:pt x="17" y="111"/>
                            </a:lnTo>
                            <a:lnTo>
                              <a:pt x="21" y="114"/>
                            </a:lnTo>
                            <a:lnTo>
                              <a:pt x="25" y="114"/>
                            </a:lnTo>
                            <a:lnTo>
                              <a:pt x="26" y="126"/>
                            </a:lnTo>
                            <a:lnTo>
                              <a:pt x="28" y="134"/>
                            </a:lnTo>
                          </a:path>
                        </a:pathLst>
                      </a:custGeom>
                      <a:solidFill>
                        <a:srgbClr val="7F5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612" name="Google Shape;612;p23"/>
                      <p:cNvGrpSpPr/>
                      <p:nvPr/>
                    </p:nvGrpSpPr>
                    <p:grpSpPr>
                      <a:xfrm>
                        <a:off x="915" y="2237"/>
                        <a:ext cx="139" cy="101"/>
                        <a:chOff x="915" y="2237"/>
                        <a:chExt cx="139" cy="101"/>
                      </a:xfrm>
                    </p:grpSpPr>
                    <p:sp>
                      <p:nvSpPr>
                        <p:cNvPr id="613" name="Google Shape;613;p23"/>
                        <p:cNvSpPr/>
                        <p:nvPr/>
                      </p:nvSpPr>
                      <p:spPr>
                        <a:xfrm>
                          <a:off x="915" y="2275"/>
                          <a:ext cx="59" cy="41"/>
                        </a:xfrm>
                        <a:custGeom>
                          <a:rect b="b" l="l" r="r" t="t"/>
                          <a:pathLst>
                            <a:path extrusionOk="0" h="41" w="59">
                              <a:moveTo>
                                <a:pt x="2" y="40"/>
                              </a:moveTo>
                              <a:lnTo>
                                <a:pt x="13" y="40"/>
                              </a:lnTo>
                              <a:lnTo>
                                <a:pt x="29" y="31"/>
                              </a:lnTo>
                              <a:lnTo>
                                <a:pt x="17" y="30"/>
                              </a:lnTo>
                              <a:lnTo>
                                <a:pt x="8" y="29"/>
                              </a:lnTo>
                              <a:lnTo>
                                <a:pt x="4" y="27"/>
                              </a:lnTo>
                              <a:lnTo>
                                <a:pt x="0" y="22"/>
                              </a:lnTo>
                              <a:lnTo>
                                <a:pt x="1" y="13"/>
                              </a:lnTo>
                              <a:lnTo>
                                <a:pt x="8" y="16"/>
                              </a:lnTo>
                              <a:lnTo>
                                <a:pt x="13" y="19"/>
                              </a:lnTo>
                              <a:lnTo>
                                <a:pt x="21" y="20"/>
                              </a:lnTo>
                              <a:lnTo>
                                <a:pt x="27" y="20"/>
                              </a:lnTo>
                              <a:lnTo>
                                <a:pt x="35" y="24"/>
                              </a:lnTo>
                              <a:lnTo>
                                <a:pt x="29" y="17"/>
                              </a:lnTo>
                              <a:lnTo>
                                <a:pt x="24" y="13"/>
                              </a:lnTo>
                              <a:lnTo>
                                <a:pt x="18" y="10"/>
                              </a:lnTo>
                              <a:lnTo>
                                <a:pt x="19" y="2"/>
                              </a:lnTo>
                              <a:lnTo>
                                <a:pt x="18" y="0"/>
                              </a:lnTo>
                              <a:lnTo>
                                <a:pt x="27" y="0"/>
                              </a:lnTo>
                              <a:lnTo>
                                <a:pt x="27" y="6"/>
                              </a:lnTo>
                              <a:lnTo>
                                <a:pt x="28" y="11"/>
                              </a:lnTo>
                              <a:lnTo>
                                <a:pt x="31" y="15"/>
                              </a:lnTo>
                              <a:lnTo>
                                <a:pt x="36" y="17"/>
                              </a:lnTo>
                              <a:lnTo>
                                <a:pt x="44" y="20"/>
                              </a:lnTo>
                              <a:lnTo>
                                <a:pt x="54" y="24"/>
                              </a:lnTo>
                              <a:lnTo>
                                <a:pt x="58" y="25"/>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14" name="Google Shape;614;p23"/>
                        <p:cNvSpPr/>
                        <p:nvPr/>
                      </p:nvSpPr>
                      <p:spPr>
                        <a:xfrm>
                          <a:off x="925" y="2257"/>
                          <a:ext cx="113" cy="34"/>
                        </a:xfrm>
                        <a:custGeom>
                          <a:rect b="b" l="l" r="r" t="t"/>
                          <a:pathLst>
                            <a:path extrusionOk="0" h="34" w="113">
                              <a:moveTo>
                                <a:pt x="0" y="15"/>
                              </a:moveTo>
                              <a:lnTo>
                                <a:pt x="7" y="13"/>
                              </a:lnTo>
                              <a:lnTo>
                                <a:pt x="18" y="13"/>
                              </a:lnTo>
                              <a:lnTo>
                                <a:pt x="26" y="12"/>
                              </a:lnTo>
                              <a:lnTo>
                                <a:pt x="23" y="19"/>
                              </a:lnTo>
                              <a:lnTo>
                                <a:pt x="27" y="25"/>
                              </a:lnTo>
                              <a:lnTo>
                                <a:pt x="34" y="19"/>
                              </a:lnTo>
                              <a:lnTo>
                                <a:pt x="41" y="12"/>
                              </a:lnTo>
                              <a:lnTo>
                                <a:pt x="49" y="7"/>
                              </a:lnTo>
                              <a:lnTo>
                                <a:pt x="60" y="1"/>
                              </a:lnTo>
                              <a:lnTo>
                                <a:pt x="63" y="0"/>
                              </a:lnTo>
                              <a:lnTo>
                                <a:pt x="87" y="6"/>
                              </a:lnTo>
                              <a:lnTo>
                                <a:pt x="95" y="17"/>
                              </a:lnTo>
                              <a:lnTo>
                                <a:pt x="98" y="20"/>
                              </a:lnTo>
                              <a:lnTo>
                                <a:pt x="98" y="32"/>
                              </a:lnTo>
                              <a:lnTo>
                                <a:pt x="103" y="33"/>
                              </a:lnTo>
                              <a:lnTo>
                                <a:pt x="110" y="24"/>
                              </a:lnTo>
                              <a:lnTo>
                                <a:pt x="112" y="18"/>
                              </a:lnTo>
                              <a:lnTo>
                                <a:pt x="111" y="11"/>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15" name="Google Shape;615;p23"/>
                        <p:cNvSpPr/>
                        <p:nvPr/>
                      </p:nvSpPr>
                      <p:spPr>
                        <a:xfrm>
                          <a:off x="931" y="2237"/>
                          <a:ext cx="99" cy="42"/>
                        </a:xfrm>
                        <a:custGeom>
                          <a:rect b="b" l="l" r="r" t="t"/>
                          <a:pathLst>
                            <a:path extrusionOk="0" h="42" w="99">
                              <a:moveTo>
                                <a:pt x="34" y="28"/>
                              </a:moveTo>
                              <a:lnTo>
                                <a:pt x="26" y="24"/>
                              </a:lnTo>
                              <a:lnTo>
                                <a:pt x="13" y="24"/>
                              </a:lnTo>
                              <a:lnTo>
                                <a:pt x="0" y="26"/>
                              </a:lnTo>
                              <a:lnTo>
                                <a:pt x="21" y="19"/>
                              </a:lnTo>
                              <a:lnTo>
                                <a:pt x="37" y="18"/>
                              </a:lnTo>
                              <a:lnTo>
                                <a:pt x="31" y="14"/>
                              </a:lnTo>
                              <a:lnTo>
                                <a:pt x="19" y="11"/>
                              </a:lnTo>
                              <a:lnTo>
                                <a:pt x="35" y="10"/>
                              </a:lnTo>
                              <a:lnTo>
                                <a:pt x="41" y="13"/>
                              </a:lnTo>
                              <a:lnTo>
                                <a:pt x="49" y="16"/>
                              </a:lnTo>
                              <a:lnTo>
                                <a:pt x="54" y="12"/>
                              </a:lnTo>
                              <a:lnTo>
                                <a:pt x="44" y="2"/>
                              </a:lnTo>
                              <a:lnTo>
                                <a:pt x="51" y="0"/>
                              </a:lnTo>
                              <a:lnTo>
                                <a:pt x="57" y="0"/>
                              </a:lnTo>
                              <a:lnTo>
                                <a:pt x="62" y="13"/>
                              </a:lnTo>
                              <a:lnTo>
                                <a:pt x="66" y="8"/>
                              </a:lnTo>
                              <a:lnTo>
                                <a:pt x="68" y="4"/>
                              </a:lnTo>
                              <a:lnTo>
                                <a:pt x="73" y="9"/>
                              </a:lnTo>
                              <a:lnTo>
                                <a:pt x="76" y="15"/>
                              </a:lnTo>
                              <a:lnTo>
                                <a:pt x="78" y="17"/>
                              </a:lnTo>
                              <a:lnTo>
                                <a:pt x="80" y="21"/>
                              </a:lnTo>
                              <a:lnTo>
                                <a:pt x="83" y="22"/>
                              </a:lnTo>
                              <a:lnTo>
                                <a:pt x="85" y="12"/>
                              </a:lnTo>
                              <a:lnTo>
                                <a:pt x="91" y="14"/>
                              </a:lnTo>
                              <a:lnTo>
                                <a:pt x="90" y="22"/>
                              </a:lnTo>
                              <a:lnTo>
                                <a:pt x="89" y="26"/>
                              </a:lnTo>
                              <a:lnTo>
                                <a:pt x="93" y="31"/>
                              </a:lnTo>
                              <a:lnTo>
                                <a:pt x="98" y="41"/>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16" name="Google Shape;616;p23"/>
                        <p:cNvSpPr/>
                        <p:nvPr/>
                      </p:nvSpPr>
                      <p:spPr>
                        <a:xfrm>
                          <a:off x="1026" y="2275"/>
                          <a:ext cx="28" cy="63"/>
                        </a:xfrm>
                        <a:custGeom>
                          <a:rect b="b" l="l" r="r" t="t"/>
                          <a:pathLst>
                            <a:path extrusionOk="0" h="63" w="28">
                              <a:moveTo>
                                <a:pt x="14" y="0"/>
                              </a:moveTo>
                              <a:lnTo>
                                <a:pt x="21" y="15"/>
                              </a:lnTo>
                              <a:lnTo>
                                <a:pt x="24" y="23"/>
                              </a:lnTo>
                              <a:lnTo>
                                <a:pt x="27" y="30"/>
                              </a:lnTo>
                              <a:lnTo>
                                <a:pt x="27" y="36"/>
                              </a:lnTo>
                              <a:lnTo>
                                <a:pt x="26" y="43"/>
                              </a:lnTo>
                              <a:lnTo>
                                <a:pt x="23" y="46"/>
                              </a:lnTo>
                              <a:lnTo>
                                <a:pt x="21" y="36"/>
                              </a:lnTo>
                              <a:lnTo>
                                <a:pt x="18" y="28"/>
                              </a:lnTo>
                              <a:lnTo>
                                <a:pt x="13" y="19"/>
                              </a:lnTo>
                              <a:lnTo>
                                <a:pt x="8" y="11"/>
                              </a:lnTo>
                              <a:lnTo>
                                <a:pt x="5" y="27"/>
                              </a:lnTo>
                              <a:lnTo>
                                <a:pt x="12" y="37"/>
                              </a:lnTo>
                              <a:lnTo>
                                <a:pt x="15" y="41"/>
                              </a:lnTo>
                              <a:lnTo>
                                <a:pt x="18" y="62"/>
                              </a:lnTo>
                              <a:lnTo>
                                <a:pt x="6" y="57"/>
                              </a:lnTo>
                              <a:lnTo>
                                <a:pt x="3" y="49"/>
                              </a:lnTo>
                              <a:lnTo>
                                <a:pt x="0" y="40"/>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617" name="Google Shape;617;p23"/>
                    <p:cNvSpPr/>
                    <p:nvPr/>
                  </p:nvSpPr>
                  <p:spPr>
                    <a:xfrm>
                      <a:off x="934" y="2345"/>
                      <a:ext cx="0" cy="1"/>
                    </a:xfrm>
                    <a:prstGeom prst="ellipse">
                      <a:avLst/>
                    </a:prstGeom>
                    <a:solidFill>
                      <a:srgbClr val="FF5FBF"/>
                    </a:solidFill>
                    <a:ln cap="flat" cmpd="sng" w="12700">
                      <a:solidFill>
                        <a:srgbClr val="FF009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618" name="Google Shape;618;p23"/>
                  <p:cNvGrpSpPr/>
                  <p:nvPr/>
                </p:nvGrpSpPr>
                <p:grpSpPr>
                  <a:xfrm>
                    <a:off x="832" y="2370"/>
                    <a:ext cx="256" cy="314"/>
                    <a:chOff x="832" y="2370"/>
                    <a:chExt cx="256" cy="314"/>
                  </a:xfrm>
                </p:grpSpPr>
                <p:sp>
                  <p:nvSpPr>
                    <p:cNvPr id="619" name="Google Shape;619;p23"/>
                    <p:cNvSpPr/>
                    <p:nvPr/>
                  </p:nvSpPr>
                  <p:spPr>
                    <a:xfrm>
                      <a:off x="952" y="2370"/>
                      <a:ext cx="25" cy="98"/>
                    </a:xfrm>
                    <a:custGeom>
                      <a:rect b="b" l="l" r="r" t="t"/>
                      <a:pathLst>
                        <a:path extrusionOk="0" h="98" w="25">
                          <a:moveTo>
                            <a:pt x="24" y="1"/>
                          </a:moveTo>
                          <a:lnTo>
                            <a:pt x="5" y="94"/>
                          </a:lnTo>
                          <a:lnTo>
                            <a:pt x="0" y="97"/>
                          </a:lnTo>
                          <a:lnTo>
                            <a:pt x="20" y="0"/>
                          </a:lnTo>
                          <a:lnTo>
                            <a:pt x="21" y="0"/>
                          </a:lnTo>
                          <a:lnTo>
                            <a:pt x="23" y="0"/>
                          </a:lnTo>
                          <a:lnTo>
                            <a:pt x="24" y="1"/>
                          </a:lnTo>
                        </a:path>
                      </a:pathLst>
                    </a:custGeom>
                    <a:solidFill>
                      <a:srgbClr val="BF7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620" name="Google Shape;620;p23"/>
                    <p:cNvGrpSpPr/>
                    <p:nvPr/>
                  </p:nvGrpSpPr>
                  <p:grpSpPr>
                    <a:xfrm>
                      <a:off x="832" y="2406"/>
                      <a:ext cx="256" cy="278"/>
                      <a:chOff x="832" y="2406"/>
                      <a:chExt cx="256" cy="278"/>
                    </a:xfrm>
                  </p:grpSpPr>
                  <p:sp>
                    <p:nvSpPr>
                      <p:cNvPr id="621" name="Google Shape;621;p23"/>
                      <p:cNvSpPr/>
                      <p:nvPr/>
                    </p:nvSpPr>
                    <p:spPr>
                      <a:xfrm>
                        <a:off x="832" y="2406"/>
                        <a:ext cx="256" cy="278"/>
                      </a:xfrm>
                      <a:custGeom>
                        <a:rect b="b" l="l" r="r" t="t"/>
                        <a:pathLst>
                          <a:path extrusionOk="0" h="278" w="256">
                            <a:moveTo>
                              <a:pt x="93" y="1"/>
                            </a:moveTo>
                            <a:lnTo>
                              <a:pt x="89" y="3"/>
                            </a:lnTo>
                            <a:lnTo>
                              <a:pt x="82" y="4"/>
                            </a:lnTo>
                            <a:lnTo>
                              <a:pt x="76" y="6"/>
                            </a:lnTo>
                            <a:lnTo>
                              <a:pt x="69" y="7"/>
                            </a:lnTo>
                            <a:lnTo>
                              <a:pt x="63" y="9"/>
                            </a:lnTo>
                            <a:lnTo>
                              <a:pt x="57" y="10"/>
                            </a:lnTo>
                            <a:lnTo>
                              <a:pt x="53" y="12"/>
                            </a:lnTo>
                            <a:lnTo>
                              <a:pt x="49" y="14"/>
                            </a:lnTo>
                            <a:lnTo>
                              <a:pt x="45" y="16"/>
                            </a:lnTo>
                            <a:lnTo>
                              <a:pt x="41" y="19"/>
                            </a:lnTo>
                            <a:lnTo>
                              <a:pt x="38" y="21"/>
                            </a:lnTo>
                            <a:lnTo>
                              <a:pt x="35" y="24"/>
                            </a:lnTo>
                            <a:lnTo>
                              <a:pt x="31" y="28"/>
                            </a:lnTo>
                            <a:lnTo>
                              <a:pt x="28" y="33"/>
                            </a:lnTo>
                            <a:lnTo>
                              <a:pt x="22" y="42"/>
                            </a:lnTo>
                            <a:lnTo>
                              <a:pt x="12" y="59"/>
                            </a:lnTo>
                            <a:lnTo>
                              <a:pt x="0" y="79"/>
                            </a:lnTo>
                            <a:lnTo>
                              <a:pt x="2" y="82"/>
                            </a:lnTo>
                            <a:lnTo>
                              <a:pt x="6" y="85"/>
                            </a:lnTo>
                            <a:lnTo>
                              <a:pt x="61" y="106"/>
                            </a:lnTo>
                            <a:lnTo>
                              <a:pt x="63" y="112"/>
                            </a:lnTo>
                            <a:lnTo>
                              <a:pt x="63" y="137"/>
                            </a:lnTo>
                            <a:lnTo>
                              <a:pt x="61" y="171"/>
                            </a:lnTo>
                            <a:lnTo>
                              <a:pt x="58" y="196"/>
                            </a:lnTo>
                            <a:lnTo>
                              <a:pt x="56" y="213"/>
                            </a:lnTo>
                            <a:lnTo>
                              <a:pt x="50" y="236"/>
                            </a:lnTo>
                            <a:lnTo>
                              <a:pt x="41" y="254"/>
                            </a:lnTo>
                            <a:lnTo>
                              <a:pt x="29" y="277"/>
                            </a:lnTo>
                            <a:lnTo>
                              <a:pt x="240" y="277"/>
                            </a:lnTo>
                            <a:lnTo>
                              <a:pt x="218" y="220"/>
                            </a:lnTo>
                            <a:lnTo>
                              <a:pt x="208" y="172"/>
                            </a:lnTo>
                            <a:lnTo>
                              <a:pt x="213" y="168"/>
                            </a:lnTo>
                            <a:lnTo>
                              <a:pt x="219" y="162"/>
                            </a:lnTo>
                            <a:lnTo>
                              <a:pt x="222" y="154"/>
                            </a:lnTo>
                            <a:lnTo>
                              <a:pt x="224" y="145"/>
                            </a:lnTo>
                            <a:lnTo>
                              <a:pt x="225" y="137"/>
                            </a:lnTo>
                            <a:lnTo>
                              <a:pt x="225" y="129"/>
                            </a:lnTo>
                            <a:lnTo>
                              <a:pt x="225" y="122"/>
                            </a:lnTo>
                            <a:lnTo>
                              <a:pt x="226" y="114"/>
                            </a:lnTo>
                            <a:lnTo>
                              <a:pt x="255" y="90"/>
                            </a:lnTo>
                            <a:lnTo>
                              <a:pt x="237" y="36"/>
                            </a:lnTo>
                            <a:lnTo>
                              <a:pt x="234" y="29"/>
                            </a:lnTo>
                            <a:lnTo>
                              <a:pt x="229" y="23"/>
                            </a:lnTo>
                            <a:lnTo>
                              <a:pt x="224" y="18"/>
                            </a:lnTo>
                            <a:lnTo>
                              <a:pt x="217" y="15"/>
                            </a:lnTo>
                            <a:lnTo>
                              <a:pt x="185" y="6"/>
                            </a:lnTo>
                            <a:lnTo>
                              <a:pt x="180" y="4"/>
                            </a:lnTo>
                            <a:lnTo>
                              <a:pt x="176" y="2"/>
                            </a:lnTo>
                            <a:lnTo>
                              <a:pt x="173" y="1"/>
                            </a:lnTo>
                            <a:lnTo>
                              <a:pt x="169" y="1"/>
                            </a:lnTo>
                            <a:lnTo>
                              <a:pt x="166" y="0"/>
                            </a:lnTo>
                            <a:lnTo>
                              <a:pt x="166" y="5"/>
                            </a:lnTo>
                            <a:lnTo>
                              <a:pt x="168" y="8"/>
                            </a:lnTo>
                            <a:lnTo>
                              <a:pt x="170" y="11"/>
                            </a:lnTo>
                            <a:lnTo>
                              <a:pt x="173" y="15"/>
                            </a:lnTo>
                            <a:lnTo>
                              <a:pt x="175" y="19"/>
                            </a:lnTo>
                            <a:lnTo>
                              <a:pt x="178" y="24"/>
                            </a:lnTo>
                            <a:lnTo>
                              <a:pt x="179" y="28"/>
                            </a:lnTo>
                            <a:lnTo>
                              <a:pt x="180" y="31"/>
                            </a:lnTo>
                            <a:lnTo>
                              <a:pt x="181" y="35"/>
                            </a:lnTo>
                            <a:lnTo>
                              <a:pt x="181" y="40"/>
                            </a:lnTo>
                            <a:lnTo>
                              <a:pt x="179" y="44"/>
                            </a:lnTo>
                            <a:lnTo>
                              <a:pt x="178" y="49"/>
                            </a:lnTo>
                            <a:lnTo>
                              <a:pt x="175" y="53"/>
                            </a:lnTo>
                            <a:lnTo>
                              <a:pt x="172" y="56"/>
                            </a:lnTo>
                            <a:lnTo>
                              <a:pt x="167" y="59"/>
                            </a:lnTo>
                            <a:lnTo>
                              <a:pt x="162" y="61"/>
                            </a:lnTo>
                            <a:lnTo>
                              <a:pt x="157" y="63"/>
                            </a:lnTo>
                            <a:lnTo>
                              <a:pt x="152" y="64"/>
                            </a:lnTo>
                            <a:lnTo>
                              <a:pt x="147" y="65"/>
                            </a:lnTo>
                            <a:lnTo>
                              <a:pt x="140" y="64"/>
                            </a:lnTo>
                            <a:lnTo>
                              <a:pt x="134" y="63"/>
                            </a:lnTo>
                            <a:lnTo>
                              <a:pt x="129" y="61"/>
                            </a:lnTo>
                            <a:lnTo>
                              <a:pt x="123" y="58"/>
                            </a:lnTo>
                            <a:lnTo>
                              <a:pt x="115" y="54"/>
                            </a:lnTo>
                            <a:lnTo>
                              <a:pt x="111" y="51"/>
                            </a:lnTo>
                            <a:lnTo>
                              <a:pt x="106" y="46"/>
                            </a:lnTo>
                            <a:lnTo>
                              <a:pt x="105" y="40"/>
                            </a:lnTo>
                            <a:lnTo>
                              <a:pt x="102" y="35"/>
                            </a:lnTo>
                            <a:lnTo>
                              <a:pt x="100" y="29"/>
                            </a:lnTo>
                            <a:lnTo>
                              <a:pt x="98" y="23"/>
                            </a:lnTo>
                            <a:lnTo>
                              <a:pt x="96" y="17"/>
                            </a:lnTo>
                            <a:lnTo>
                              <a:pt x="94" y="10"/>
                            </a:lnTo>
                            <a:lnTo>
                              <a:pt x="93" y="4"/>
                            </a:lnTo>
                            <a:lnTo>
                              <a:pt x="93" y="1"/>
                            </a:lnTo>
                          </a:path>
                        </a:pathLst>
                      </a:custGeom>
                      <a:solidFill>
                        <a:srgbClr val="FFFF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622" name="Google Shape;622;p23"/>
                      <p:cNvGrpSpPr/>
                      <p:nvPr/>
                    </p:nvGrpSpPr>
                    <p:grpSpPr>
                      <a:xfrm>
                        <a:off x="841" y="2451"/>
                        <a:ext cx="139" cy="204"/>
                        <a:chOff x="841" y="2451"/>
                        <a:chExt cx="139" cy="204"/>
                      </a:xfrm>
                    </p:grpSpPr>
                    <p:sp>
                      <p:nvSpPr>
                        <p:cNvPr id="623" name="Google Shape;623;p23"/>
                        <p:cNvSpPr/>
                        <p:nvPr/>
                      </p:nvSpPr>
                      <p:spPr>
                        <a:xfrm>
                          <a:off x="841" y="2451"/>
                          <a:ext cx="139" cy="204"/>
                        </a:xfrm>
                        <a:custGeom>
                          <a:rect b="b" l="l" r="r" t="t"/>
                          <a:pathLst>
                            <a:path extrusionOk="0" h="204" w="139">
                              <a:moveTo>
                                <a:pt x="5" y="35"/>
                              </a:moveTo>
                              <a:lnTo>
                                <a:pt x="1" y="47"/>
                              </a:lnTo>
                              <a:lnTo>
                                <a:pt x="1" y="57"/>
                              </a:lnTo>
                              <a:lnTo>
                                <a:pt x="0" y="74"/>
                              </a:lnTo>
                              <a:lnTo>
                                <a:pt x="3" y="96"/>
                              </a:lnTo>
                              <a:lnTo>
                                <a:pt x="3" y="123"/>
                              </a:lnTo>
                              <a:lnTo>
                                <a:pt x="1" y="137"/>
                              </a:lnTo>
                              <a:lnTo>
                                <a:pt x="0" y="149"/>
                              </a:lnTo>
                              <a:lnTo>
                                <a:pt x="1" y="164"/>
                              </a:lnTo>
                              <a:lnTo>
                                <a:pt x="3" y="178"/>
                              </a:lnTo>
                              <a:lnTo>
                                <a:pt x="7" y="191"/>
                              </a:lnTo>
                              <a:lnTo>
                                <a:pt x="13" y="203"/>
                              </a:lnTo>
                              <a:lnTo>
                                <a:pt x="27" y="201"/>
                              </a:lnTo>
                              <a:lnTo>
                                <a:pt x="39" y="200"/>
                              </a:lnTo>
                              <a:lnTo>
                                <a:pt x="55" y="195"/>
                              </a:lnTo>
                              <a:lnTo>
                                <a:pt x="69" y="180"/>
                              </a:lnTo>
                              <a:lnTo>
                                <a:pt x="78" y="167"/>
                              </a:lnTo>
                              <a:lnTo>
                                <a:pt x="117" y="107"/>
                              </a:lnTo>
                              <a:lnTo>
                                <a:pt x="125" y="95"/>
                              </a:lnTo>
                              <a:lnTo>
                                <a:pt x="127" y="92"/>
                              </a:lnTo>
                              <a:lnTo>
                                <a:pt x="128" y="88"/>
                              </a:lnTo>
                              <a:lnTo>
                                <a:pt x="130" y="84"/>
                              </a:lnTo>
                              <a:lnTo>
                                <a:pt x="131" y="80"/>
                              </a:lnTo>
                              <a:lnTo>
                                <a:pt x="135" y="68"/>
                              </a:lnTo>
                              <a:lnTo>
                                <a:pt x="135" y="66"/>
                              </a:lnTo>
                              <a:lnTo>
                                <a:pt x="135" y="63"/>
                              </a:lnTo>
                              <a:lnTo>
                                <a:pt x="133" y="60"/>
                              </a:lnTo>
                              <a:lnTo>
                                <a:pt x="132" y="58"/>
                              </a:lnTo>
                              <a:lnTo>
                                <a:pt x="130" y="55"/>
                              </a:lnTo>
                              <a:lnTo>
                                <a:pt x="127" y="52"/>
                              </a:lnTo>
                              <a:lnTo>
                                <a:pt x="126" y="49"/>
                              </a:lnTo>
                              <a:lnTo>
                                <a:pt x="124" y="47"/>
                              </a:lnTo>
                              <a:lnTo>
                                <a:pt x="121" y="44"/>
                              </a:lnTo>
                              <a:lnTo>
                                <a:pt x="125" y="42"/>
                              </a:lnTo>
                              <a:lnTo>
                                <a:pt x="128" y="41"/>
                              </a:lnTo>
                              <a:lnTo>
                                <a:pt x="130" y="44"/>
                              </a:lnTo>
                              <a:lnTo>
                                <a:pt x="132" y="47"/>
                              </a:lnTo>
                              <a:lnTo>
                                <a:pt x="133" y="50"/>
                              </a:lnTo>
                              <a:lnTo>
                                <a:pt x="134" y="52"/>
                              </a:lnTo>
                              <a:lnTo>
                                <a:pt x="135" y="53"/>
                              </a:lnTo>
                              <a:lnTo>
                                <a:pt x="137" y="54"/>
                              </a:lnTo>
                              <a:lnTo>
                                <a:pt x="138" y="52"/>
                              </a:lnTo>
                              <a:lnTo>
                                <a:pt x="138" y="50"/>
                              </a:lnTo>
                              <a:lnTo>
                                <a:pt x="137" y="46"/>
                              </a:lnTo>
                              <a:lnTo>
                                <a:pt x="136" y="40"/>
                              </a:lnTo>
                              <a:lnTo>
                                <a:pt x="136" y="33"/>
                              </a:lnTo>
                              <a:lnTo>
                                <a:pt x="134" y="32"/>
                              </a:lnTo>
                              <a:lnTo>
                                <a:pt x="134" y="27"/>
                              </a:lnTo>
                              <a:lnTo>
                                <a:pt x="134" y="26"/>
                              </a:lnTo>
                              <a:lnTo>
                                <a:pt x="130" y="24"/>
                              </a:lnTo>
                              <a:lnTo>
                                <a:pt x="128" y="18"/>
                              </a:lnTo>
                              <a:lnTo>
                                <a:pt x="127" y="13"/>
                              </a:lnTo>
                              <a:lnTo>
                                <a:pt x="125" y="9"/>
                              </a:lnTo>
                              <a:lnTo>
                                <a:pt x="124" y="6"/>
                              </a:lnTo>
                              <a:lnTo>
                                <a:pt x="124" y="3"/>
                              </a:lnTo>
                              <a:lnTo>
                                <a:pt x="123" y="1"/>
                              </a:lnTo>
                              <a:lnTo>
                                <a:pt x="121" y="0"/>
                              </a:lnTo>
                              <a:lnTo>
                                <a:pt x="118" y="0"/>
                              </a:lnTo>
                              <a:lnTo>
                                <a:pt x="117" y="8"/>
                              </a:lnTo>
                              <a:lnTo>
                                <a:pt x="101" y="26"/>
                              </a:lnTo>
                              <a:lnTo>
                                <a:pt x="97" y="31"/>
                              </a:lnTo>
                              <a:lnTo>
                                <a:pt x="96" y="33"/>
                              </a:lnTo>
                              <a:lnTo>
                                <a:pt x="95" y="36"/>
                              </a:lnTo>
                              <a:lnTo>
                                <a:pt x="95" y="38"/>
                              </a:lnTo>
                              <a:lnTo>
                                <a:pt x="97" y="46"/>
                              </a:lnTo>
                              <a:lnTo>
                                <a:pt x="101" y="60"/>
                              </a:lnTo>
                              <a:lnTo>
                                <a:pt x="104" y="68"/>
                              </a:lnTo>
                              <a:lnTo>
                                <a:pt x="107" y="80"/>
                              </a:lnTo>
                              <a:lnTo>
                                <a:pt x="83" y="99"/>
                              </a:lnTo>
                              <a:lnTo>
                                <a:pt x="53" y="124"/>
                              </a:lnTo>
                              <a:lnTo>
                                <a:pt x="55" y="94"/>
                              </a:lnTo>
                              <a:lnTo>
                                <a:pt x="53" y="61"/>
                              </a:lnTo>
                              <a:lnTo>
                                <a:pt x="5" y="35"/>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24" name="Google Shape;624;p23"/>
                        <p:cNvSpPr/>
                        <p:nvPr/>
                      </p:nvSpPr>
                      <p:spPr>
                        <a:xfrm>
                          <a:off x="952" y="2476"/>
                          <a:ext cx="20" cy="17"/>
                        </a:xfrm>
                        <a:custGeom>
                          <a:rect b="b" l="l" r="r" t="t"/>
                          <a:pathLst>
                            <a:path extrusionOk="0" h="17" w="20">
                              <a:moveTo>
                                <a:pt x="0" y="16"/>
                              </a:moveTo>
                              <a:lnTo>
                                <a:pt x="12" y="0"/>
                              </a:lnTo>
                              <a:lnTo>
                                <a:pt x="19" y="0"/>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25" name="Google Shape;625;p23"/>
                        <p:cNvSpPr/>
                        <p:nvPr/>
                      </p:nvSpPr>
                      <p:spPr>
                        <a:xfrm>
                          <a:off x="949" y="2484"/>
                          <a:ext cx="27" cy="17"/>
                        </a:xfrm>
                        <a:custGeom>
                          <a:rect b="b" l="l" r="r" t="t"/>
                          <a:pathLst>
                            <a:path extrusionOk="0" h="17" w="27">
                              <a:moveTo>
                                <a:pt x="0" y="16"/>
                              </a:moveTo>
                              <a:lnTo>
                                <a:pt x="15" y="5"/>
                              </a:lnTo>
                              <a:lnTo>
                                <a:pt x="26" y="0"/>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26" name="Google Shape;626;p23"/>
                        <p:cNvSpPr/>
                        <p:nvPr/>
                      </p:nvSpPr>
                      <p:spPr>
                        <a:xfrm>
                          <a:off x="951" y="2472"/>
                          <a:ext cx="17" cy="17"/>
                        </a:xfrm>
                        <a:custGeom>
                          <a:rect b="b" l="l" r="r" t="t"/>
                          <a:pathLst>
                            <a:path extrusionOk="0" h="17" w="17">
                              <a:moveTo>
                                <a:pt x="0" y="16"/>
                              </a:moveTo>
                              <a:lnTo>
                                <a:pt x="14" y="0"/>
                              </a:lnTo>
                              <a:lnTo>
                                <a:pt x="16" y="8"/>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627" name="Google Shape;627;p23"/>
                        <p:cNvCxnSpPr/>
                        <p:nvPr/>
                      </p:nvCxnSpPr>
                      <p:spPr>
                        <a:xfrm rot="10800000">
                          <a:off x="960" y="2459"/>
                          <a:ext cx="5" cy="2"/>
                        </a:xfrm>
                        <a:prstGeom prst="straightConnector1">
                          <a:avLst/>
                        </a:prstGeom>
                        <a:noFill/>
                        <a:ln cap="flat" cmpd="sng" w="12700">
                          <a:solidFill>
                            <a:srgbClr val="BF3F00"/>
                          </a:solidFill>
                          <a:prstDash val="solid"/>
                          <a:round/>
                          <a:headEnd len="sm" w="sm" type="none"/>
                          <a:tailEnd len="sm" w="sm" type="none"/>
                        </a:ln>
                      </p:spPr>
                    </p:cxnSp>
                  </p:grpSp>
                  <p:sp>
                    <p:nvSpPr>
                      <p:cNvPr id="628" name="Google Shape;628;p23"/>
                      <p:cNvSpPr/>
                      <p:nvPr/>
                    </p:nvSpPr>
                    <p:spPr>
                      <a:xfrm>
                        <a:off x="832" y="2474"/>
                        <a:ext cx="66" cy="42"/>
                      </a:xfrm>
                      <a:custGeom>
                        <a:rect b="b" l="l" r="r" t="t"/>
                        <a:pathLst>
                          <a:path extrusionOk="0" h="42" w="66">
                            <a:moveTo>
                              <a:pt x="30" y="15"/>
                            </a:moveTo>
                            <a:lnTo>
                              <a:pt x="6" y="0"/>
                            </a:lnTo>
                            <a:lnTo>
                              <a:pt x="0" y="11"/>
                            </a:lnTo>
                            <a:lnTo>
                              <a:pt x="2" y="14"/>
                            </a:lnTo>
                            <a:lnTo>
                              <a:pt x="6" y="17"/>
                            </a:lnTo>
                            <a:lnTo>
                              <a:pt x="65" y="41"/>
                            </a:lnTo>
                            <a:lnTo>
                              <a:pt x="65" y="35"/>
                            </a:lnTo>
                            <a:lnTo>
                              <a:pt x="30" y="15"/>
                            </a:lnTo>
                          </a:path>
                        </a:pathLst>
                      </a:custGeom>
                      <a:solidFill>
                        <a:srgbClr val="FFFF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629" name="Google Shape;629;p23"/>
                    <p:cNvGrpSpPr/>
                    <p:nvPr/>
                  </p:nvGrpSpPr>
                  <p:grpSpPr>
                    <a:xfrm>
                      <a:off x="939" y="2430"/>
                      <a:ext cx="33" cy="48"/>
                      <a:chOff x="939" y="2430"/>
                      <a:chExt cx="33" cy="48"/>
                    </a:xfrm>
                  </p:grpSpPr>
                  <p:sp>
                    <p:nvSpPr>
                      <p:cNvPr id="630" name="Google Shape;630;p23"/>
                      <p:cNvSpPr/>
                      <p:nvPr/>
                    </p:nvSpPr>
                    <p:spPr>
                      <a:xfrm>
                        <a:off x="939" y="2431"/>
                        <a:ext cx="26" cy="47"/>
                      </a:xfrm>
                      <a:custGeom>
                        <a:rect b="b" l="l" r="r" t="t"/>
                        <a:pathLst>
                          <a:path extrusionOk="0" h="47" w="26">
                            <a:moveTo>
                              <a:pt x="24" y="0"/>
                            </a:moveTo>
                            <a:lnTo>
                              <a:pt x="16" y="3"/>
                            </a:lnTo>
                            <a:lnTo>
                              <a:pt x="9" y="7"/>
                            </a:lnTo>
                            <a:lnTo>
                              <a:pt x="4" y="15"/>
                            </a:lnTo>
                            <a:lnTo>
                              <a:pt x="0" y="20"/>
                            </a:lnTo>
                            <a:lnTo>
                              <a:pt x="1" y="27"/>
                            </a:lnTo>
                            <a:lnTo>
                              <a:pt x="2" y="39"/>
                            </a:lnTo>
                            <a:lnTo>
                              <a:pt x="3" y="46"/>
                            </a:lnTo>
                            <a:lnTo>
                              <a:pt x="12" y="38"/>
                            </a:lnTo>
                            <a:lnTo>
                              <a:pt x="12" y="30"/>
                            </a:lnTo>
                            <a:lnTo>
                              <a:pt x="11" y="27"/>
                            </a:lnTo>
                            <a:lnTo>
                              <a:pt x="10" y="24"/>
                            </a:lnTo>
                            <a:lnTo>
                              <a:pt x="12" y="23"/>
                            </a:lnTo>
                            <a:lnTo>
                              <a:pt x="13" y="21"/>
                            </a:lnTo>
                            <a:lnTo>
                              <a:pt x="15" y="18"/>
                            </a:lnTo>
                            <a:lnTo>
                              <a:pt x="16" y="15"/>
                            </a:lnTo>
                            <a:lnTo>
                              <a:pt x="17" y="12"/>
                            </a:lnTo>
                            <a:lnTo>
                              <a:pt x="19" y="11"/>
                            </a:lnTo>
                            <a:lnTo>
                              <a:pt x="22" y="10"/>
                            </a:lnTo>
                            <a:lnTo>
                              <a:pt x="24" y="8"/>
                            </a:lnTo>
                            <a:lnTo>
                              <a:pt x="25" y="6"/>
                            </a:lnTo>
                            <a:lnTo>
                              <a:pt x="25" y="3"/>
                            </a:lnTo>
                            <a:lnTo>
                              <a:pt x="24" y="0"/>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31" name="Google Shape;631;p23"/>
                      <p:cNvSpPr/>
                      <p:nvPr/>
                    </p:nvSpPr>
                    <p:spPr>
                      <a:xfrm>
                        <a:off x="955" y="2430"/>
                        <a:ext cx="17" cy="17"/>
                      </a:xfrm>
                      <a:custGeom>
                        <a:rect b="b" l="l" r="r" t="t"/>
                        <a:pathLst>
                          <a:path extrusionOk="0" h="17" w="17">
                            <a:moveTo>
                              <a:pt x="0" y="12"/>
                            </a:moveTo>
                            <a:lnTo>
                              <a:pt x="14" y="0"/>
                            </a:lnTo>
                            <a:lnTo>
                              <a:pt x="16" y="6"/>
                            </a:lnTo>
                            <a:lnTo>
                              <a:pt x="14" y="9"/>
                            </a:lnTo>
                            <a:lnTo>
                              <a:pt x="5" y="16"/>
                            </a:lnTo>
                            <a:lnTo>
                              <a:pt x="4" y="16"/>
                            </a:lnTo>
                            <a:lnTo>
                              <a:pt x="1" y="16"/>
                            </a:lnTo>
                            <a:lnTo>
                              <a:pt x="0" y="12"/>
                            </a:lnTo>
                          </a:path>
                        </a:pathLst>
                      </a:custGeom>
                      <a:solidFill>
                        <a:srgbClr val="FF001F"/>
                      </a:solidFill>
                      <a:ln cap="rnd" cmpd="sng" w="12700">
                        <a:solidFill>
                          <a:srgbClr val="FF001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grpSp>
            <p:sp>
              <p:nvSpPr>
                <p:cNvPr id="632" name="Google Shape;632;p23"/>
                <p:cNvSpPr/>
                <p:nvPr/>
              </p:nvSpPr>
              <p:spPr>
                <a:xfrm>
                  <a:off x="962" y="2406"/>
                  <a:ext cx="168" cy="201"/>
                </a:xfrm>
                <a:custGeom>
                  <a:rect b="b" l="l" r="r" t="t"/>
                  <a:pathLst>
                    <a:path extrusionOk="0" h="201" w="168">
                      <a:moveTo>
                        <a:pt x="65" y="0"/>
                      </a:moveTo>
                      <a:lnTo>
                        <a:pt x="162" y="20"/>
                      </a:lnTo>
                      <a:lnTo>
                        <a:pt x="154" y="22"/>
                      </a:lnTo>
                      <a:lnTo>
                        <a:pt x="167" y="28"/>
                      </a:lnTo>
                      <a:lnTo>
                        <a:pt x="111" y="200"/>
                      </a:lnTo>
                      <a:lnTo>
                        <a:pt x="41" y="192"/>
                      </a:lnTo>
                      <a:lnTo>
                        <a:pt x="0" y="169"/>
                      </a:lnTo>
                      <a:lnTo>
                        <a:pt x="65" y="0"/>
                      </a:lnTo>
                    </a:path>
                  </a:pathLst>
                </a:custGeom>
                <a:solidFill>
                  <a:srgbClr val="9FB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33" name="Google Shape;633;p23"/>
                <p:cNvSpPr/>
                <p:nvPr/>
              </p:nvSpPr>
              <p:spPr>
                <a:xfrm>
                  <a:off x="937" y="2530"/>
                  <a:ext cx="174" cy="99"/>
                </a:xfrm>
                <a:custGeom>
                  <a:rect b="b" l="l" r="r" t="t"/>
                  <a:pathLst>
                    <a:path extrusionOk="0" h="99" w="174">
                      <a:moveTo>
                        <a:pt x="157" y="0"/>
                      </a:moveTo>
                      <a:lnTo>
                        <a:pt x="160" y="7"/>
                      </a:lnTo>
                      <a:lnTo>
                        <a:pt x="163" y="26"/>
                      </a:lnTo>
                      <a:lnTo>
                        <a:pt x="165" y="40"/>
                      </a:lnTo>
                      <a:lnTo>
                        <a:pt x="168" y="59"/>
                      </a:lnTo>
                      <a:lnTo>
                        <a:pt x="171" y="67"/>
                      </a:lnTo>
                      <a:lnTo>
                        <a:pt x="173" y="75"/>
                      </a:lnTo>
                      <a:lnTo>
                        <a:pt x="173" y="82"/>
                      </a:lnTo>
                      <a:lnTo>
                        <a:pt x="173" y="86"/>
                      </a:lnTo>
                      <a:lnTo>
                        <a:pt x="170" y="91"/>
                      </a:lnTo>
                      <a:lnTo>
                        <a:pt x="165" y="94"/>
                      </a:lnTo>
                      <a:lnTo>
                        <a:pt x="144" y="97"/>
                      </a:lnTo>
                      <a:lnTo>
                        <a:pt x="119" y="97"/>
                      </a:lnTo>
                      <a:lnTo>
                        <a:pt x="92" y="94"/>
                      </a:lnTo>
                      <a:lnTo>
                        <a:pt x="75" y="97"/>
                      </a:lnTo>
                      <a:lnTo>
                        <a:pt x="65" y="98"/>
                      </a:lnTo>
                      <a:lnTo>
                        <a:pt x="54" y="97"/>
                      </a:lnTo>
                      <a:lnTo>
                        <a:pt x="44" y="95"/>
                      </a:lnTo>
                      <a:lnTo>
                        <a:pt x="36" y="94"/>
                      </a:lnTo>
                      <a:lnTo>
                        <a:pt x="17" y="93"/>
                      </a:lnTo>
                      <a:lnTo>
                        <a:pt x="10" y="87"/>
                      </a:lnTo>
                      <a:lnTo>
                        <a:pt x="10" y="81"/>
                      </a:lnTo>
                      <a:lnTo>
                        <a:pt x="6" y="76"/>
                      </a:lnTo>
                      <a:lnTo>
                        <a:pt x="4" y="72"/>
                      </a:lnTo>
                      <a:lnTo>
                        <a:pt x="4" y="65"/>
                      </a:lnTo>
                      <a:lnTo>
                        <a:pt x="1" y="59"/>
                      </a:lnTo>
                      <a:lnTo>
                        <a:pt x="0" y="54"/>
                      </a:lnTo>
                      <a:lnTo>
                        <a:pt x="0" y="51"/>
                      </a:lnTo>
                      <a:lnTo>
                        <a:pt x="2" y="49"/>
                      </a:lnTo>
                      <a:lnTo>
                        <a:pt x="4" y="49"/>
                      </a:lnTo>
                      <a:lnTo>
                        <a:pt x="6" y="50"/>
                      </a:lnTo>
                      <a:lnTo>
                        <a:pt x="8" y="53"/>
                      </a:lnTo>
                      <a:lnTo>
                        <a:pt x="12" y="55"/>
                      </a:lnTo>
                      <a:lnTo>
                        <a:pt x="19" y="58"/>
                      </a:lnTo>
                      <a:lnTo>
                        <a:pt x="15" y="55"/>
                      </a:lnTo>
                      <a:lnTo>
                        <a:pt x="13" y="51"/>
                      </a:lnTo>
                      <a:lnTo>
                        <a:pt x="16" y="48"/>
                      </a:lnTo>
                      <a:lnTo>
                        <a:pt x="21" y="47"/>
                      </a:lnTo>
                      <a:lnTo>
                        <a:pt x="28" y="47"/>
                      </a:lnTo>
                      <a:lnTo>
                        <a:pt x="37" y="45"/>
                      </a:lnTo>
                      <a:lnTo>
                        <a:pt x="47" y="45"/>
                      </a:lnTo>
                      <a:lnTo>
                        <a:pt x="50" y="45"/>
                      </a:lnTo>
                      <a:lnTo>
                        <a:pt x="45" y="43"/>
                      </a:lnTo>
                      <a:lnTo>
                        <a:pt x="38" y="43"/>
                      </a:lnTo>
                      <a:lnTo>
                        <a:pt x="34" y="43"/>
                      </a:lnTo>
                      <a:lnTo>
                        <a:pt x="29" y="43"/>
                      </a:lnTo>
                      <a:lnTo>
                        <a:pt x="24" y="42"/>
                      </a:lnTo>
                      <a:lnTo>
                        <a:pt x="23" y="40"/>
                      </a:lnTo>
                      <a:lnTo>
                        <a:pt x="22" y="36"/>
                      </a:lnTo>
                      <a:lnTo>
                        <a:pt x="31" y="35"/>
                      </a:lnTo>
                      <a:lnTo>
                        <a:pt x="44" y="34"/>
                      </a:lnTo>
                      <a:lnTo>
                        <a:pt x="53" y="33"/>
                      </a:lnTo>
                      <a:lnTo>
                        <a:pt x="60" y="35"/>
                      </a:lnTo>
                      <a:lnTo>
                        <a:pt x="66" y="37"/>
                      </a:lnTo>
                      <a:lnTo>
                        <a:pt x="70" y="44"/>
                      </a:lnTo>
                      <a:lnTo>
                        <a:pt x="74" y="48"/>
                      </a:lnTo>
                      <a:lnTo>
                        <a:pt x="80" y="53"/>
                      </a:lnTo>
                      <a:lnTo>
                        <a:pt x="88" y="56"/>
                      </a:lnTo>
                      <a:lnTo>
                        <a:pt x="99" y="58"/>
                      </a:lnTo>
                      <a:lnTo>
                        <a:pt x="110" y="57"/>
                      </a:lnTo>
                      <a:lnTo>
                        <a:pt x="133" y="51"/>
                      </a:lnTo>
                      <a:lnTo>
                        <a:pt x="136" y="51"/>
                      </a:lnTo>
                      <a:lnTo>
                        <a:pt x="145" y="38"/>
                      </a:lnTo>
                      <a:lnTo>
                        <a:pt x="148" y="23"/>
                      </a:lnTo>
                      <a:lnTo>
                        <a:pt x="157" y="0"/>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634" name="Google Shape;634;p23"/>
              <p:cNvGrpSpPr/>
              <p:nvPr/>
            </p:nvGrpSpPr>
            <p:grpSpPr>
              <a:xfrm>
                <a:off x="440" y="2549"/>
                <a:ext cx="193" cy="219"/>
                <a:chOff x="440" y="2549"/>
                <a:chExt cx="193" cy="219"/>
              </a:xfrm>
            </p:grpSpPr>
            <p:sp>
              <p:nvSpPr>
                <p:cNvPr id="635" name="Google Shape;635;p23"/>
                <p:cNvSpPr/>
                <p:nvPr/>
              </p:nvSpPr>
              <p:spPr>
                <a:xfrm>
                  <a:off x="463" y="2577"/>
                  <a:ext cx="149" cy="174"/>
                </a:xfrm>
                <a:custGeom>
                  <a:rect b="b" l="l" r="r" t="t"/>
                  <a:pathLst>
                    <a:path extrusionOk="0" h="174" w="149">
                      <a:moveTo>
                        <a:pt x="0" y="128"/>
                      </a:moveTo>
                      <a:lnTo>
                        <a:pt x="3" y="119"/>
                      </a:lnTo>
                      <a:lnTo>
                        <a:pt x="0" y="98"/>
                      </a:lnTo>
                      <a:lnTo>
                        <a:pt x="0" y="84"/>
                      </a:lnTo>
                      <a:lnTo>
                        <a:pt x="3" y="62"/>
                      </a:lnTo>
                      <a:lnTo>
                        <a:pt x="8" y="46"/>
                      </a:lnTo>
                      <a:lnTo>
                        <a:pt x="15" y="33"/>
                      </a:lnTo>
                      <a:lnTo>
                        <a:pt x="24" y="20"/>
                      </a:lnTo>
                      <a:lnTo>
                        <a:pt x="38" y="10"/>
                      </a:lnTo>
                      <a:lnTo>
                        <a:pt x="55" y="3"/>
                      </a:lnTo>
                      <a:lnTo>
                        <a:pt x="77" y="0"/>
                      </a:lnTo>
                      <a:lnTo>
                        <a:pt x="103" y="7"/>
                      </a:lnTo>
                      <a:lnTo>
                        <a:pt x="127" y="21"/>
                      </a:lnTo>
                      <a:lnTo>
                        <a:pt x="140" y="33"/>
                      </a:lnTo>
                      <a:lnTo>
                        <a:pt x="148" y="50"/>
                      </a:lnTo>
                      <a:lnTo>
                        <a:pt x="148" y="67"/>
                      </a:lnTo>
                      <a:lnTo>
                        <a:pt x="144" y="84"/>
                      </a:lnTo>
                      <a:lnTo>
                        <a:pt x="135" y="104"/>
                      </a:lnTo>
                      <a:lnTo>
                        <a:pt x="134" y="117"/>
                      </a:lnTo>
                      <a:lnTo>
                        <a:pt x="133" y="123"/>
                      </a:lnTo>
                      <a:lnTo>
                        <a:pt x="131" y="128"/>
                      </a:lnTo>
                      <a:lnTo>
                        <a:pt x="119" y="146"/>
                      </a:lnTo>
                      <a:lnTo>
                        <a:pt x="113" y="153"/>
                      </a:lnTo>
                      <a:lnTo>
                        <a:pt x="107" y="161"/>
                      </a:lnTo>
                      <a:lnTo>
                        <a:pt x="104" y="164"/>
                      </a:lnTo>
                      <a:lnTo>
                        <a:pt x="102" y="166"/>
                      </a:lnTo>
                      <a:lnTo>
                        <a:pt x="100" y="167"/>
                      </a:lnTo>
                      <a:lnTo>
                        <a:pt x="96" y="167"/>
                      </a:lnTo>
                      <a:lnTo>
                        <a:pt x="90" y="166"/>
                      </a:lnTo>
                      <a:lnTo>
                        <a:pt x="87" y="165"/>
                      </a:lnTo>
                      <a:lnTo>
                        <a:pt x="83" y="165"/>
                      </a:lnTo>
                      <a:lnTo>
                        <a:pt x="73" y="173"/>
                      </a:lnTo>
                      <a:lnTo>
                        <a:pt x="0" y="128"/>
                      </a:lnTo>
                    </a:path>
                  </a:pathLst>
                </a:custGeom>
                <a:solidFill>
                  <a:srgbClr val="FFB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36" name="Google Shape;636;p23"/>
                <p:cNvSpPr/>
                <p:nvPr/>
              </p:nvSpPr>
              <p:spPr>
                <a:xfrm>
                  <a:off x="549" y="2715"/>
                  <a:ext cx="15" cy="18"/>
                </a:xfrm>
                <a:prstGeom prst="ellipse">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37" name="Google Shape;637;p23"/>
                <p:cNvSpPr/>
                <p:nvPr/>
              </p:nvSpPr>
              <p:spPr>
                <a:xfrm>
                  <a:off x="544" y="2690"/>
                  <a:ext cx="19" cy="34"/>
                </a:xfrm>
                <a:custGeom>
                  <a:rect b="b" l="l" r="r" t="t"/>
                  <a:pathLst>
                    <a:path extrusionOk="0" h="34" w="19">
                      <a:moveTo>
                        <a:pt x="1" y="0"/>
                      </a:moveTo>
                      <a:lnTo>
                        <a:pt x="0" y="5"/>
                      </a:lnTo>
                      <a:lnTo>
                        <a:pt x="0" y="11"/>
                      </a:lnTo>
                      <a:lnTo>
                        <a:pt x="4" y="22"/>
                      </a:lnTo>
                      <a:lnTo>
                        <a:pt x="8" y="32"/>
                      </a:lnTo>
                      <a:lnTo>
                        <a:pt x="14" y="33"/>
                      </a:lnTo>
                      <a:lnTo>
                        <a:pt x="18" y="32"/>
                      </a:lnTo>
                    </a:path>
                  </a:pathLst>
                </a:custGeom>
                <a:noFill/>
                <a:ln cap="rnd" cmpd="sng" w="12700">
                  <a:solidFill>
                    <a:srgbClr val="FF7F3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38" name="Google Shape;638;p23"/>
                <p:cNvSpPr/>
                <p:nvPr/>
              </p:nvSpPr>
              <p:spPr>
                <a:xfrm>
                  <a:off x="452" y="2695"/>
                  <a:ext cx="97" cy="73"/>
                </a:xfrm>
                <a:custGeom>
                  <a:rect b="b" l="l" r="r" t="t"/>
                  <a:pathLst>
                    <a:path extrusionOk="0" h="73" w="97">
                      <a:moveTo>
                        <a:pt x="16" y="0"/>
                      </a:moveTo>
                      <a:lnTo>
                        <a:pt x="59" y="20"/>
                      </a:lnTo>
                      <a:lnTo>
                        <a:pt x="74" y="29"/>
                      </a:lnTo>
                      <a:lnTo>
                        <a:pt x="82" y="35"/>
                      </a:lnTo>
                      <a:lnTo>
                        <a:pt x="87" y="41"/>
                      </a:lnTo>
                      <a:lnTo>
                        <a:pt x="91" y="45"/>
                      </a:lnTo>
                      <a:lnTo>
                        <a:pt x="94" y="51"/>
                      </a:lnTo>
                      <a:lnTo>
                        <a:pt x="96" y="55"/>
                      </a:lnTo>
                      <a:lnTo>
                        <a:pt x="83" y="72"/>
                      </a:lnTo>
                      <a:lnTo>
                        <a:pt x="0" y="12"/>
                      </a:lnTo>
                      <a:lnTo>
                        <a:pt x="16" y="0"/>
                      </a:lnTo>
                    </a:path>
                  </a:pathLst>
                </a:custGeom>
                <a:solidFill>
                  <a:srgbClr val="5F3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639" name="Google Shape;639;p23"/>
                <p:cNvGrpSpPr/>
                <p:nvPr/>
              </p:nvGrpSpPr>
              <p:grpSpPr>
                <a:xfrm>
                  <a:off x="440" y="2549"/>
                  <a:ext cx="193" cy="161"/>
                  <a:chOff x="440" y="2549"/>
                  <a:chExt cx="193" cy="161"/>
                </a:xfrm>
              </p:grpSpPr>
              <p:sp>
                <p:nvSpPr>
                  <p:cNvPr id="640" name="Google Shape;640;p23"/>
                  <p:cNvSpPr/>
                  <p:nvPr/>
                </p:nvSpPr>
                <p:spPr>
                  <a:xfrm>
                    <a:off x="440" y="2549"/>
                    <a:ext cx="193" cy="161"/>
                  </a:xfrm>
                  <a:custGeom>
                    <a:rect b="b" l="l" r="r" t="t"/>
                    <a:pathLst>
                      <a:path extrusionOk="0" h="161" w="193">
                        <a:moveTo>
                          <a:pt x="90" y="5"/>
                        </a:moveTo>
                        <a:lnTo>
                          <a:pt x="98" y="0"/>
                        </a:lnTo>
                        <a:lnTo>
                          <a:pt x="114" y="8"/>
                        </a:lnTo>
                        <a:lnTo>
                          <a:pt x="137" y="20"/>
                        </a:lnTo>
                        <a:lnTo>
                          <a:pt x="181" y="70"/>
                        </a:lnTo>
                        <a:lnTo>
                          <a:pt x="188" y="78"/>
                        </a:lnTo>
                        <a:lnTo>
                          <a:pt x="191" y="87"/>
                        </a:lnTo>
                        <a:lnTo>
                          <a:pt x="192" y="95"/>
                        </a:lnTo>
                        <a:lnTo>
                          <a:pt x="191" y="103"/>
                        </a:lnTo>
                        <a:lnTo>
                          <a:pt x="189" y="109"/>
                        </a:lnTo>
                        <a:lnTo>
                          <a:pt x="186" y="116"/>
                        </a:lnTo>
                        <a:lnTo>
                          <a:pt x="181" y="120"/>
                        </a:lnTo>
                        <a:lnTo>
                          <a:pt x="158" y="134"/>
                        </a:lnTo>
                        <a:lnTo>
                          <a:pt x="153" y="136"/>
                        </a:lnTo>
                        <a:lnTo>
                          <a:pt x="147" y="136"/>
                        </a:lnTo>
                        <a:lnTo>
                          <a:pt x="137" y="143"/>
                        </a:lnTo>
                        <a:lnTo>
                          <a:pt x="122" y="143"/>
                        </a:lnTo>
                        <a:lnTo>
                          <a:pt x="117" y="145"/>
                        </a:lnTo>
                        <a:lnTo>
                          <a:pt x="115" y="139"/>
                        </a:lnTo>
                        <a:lnTo>
                          <a:pt x="110" y="138"/>
                        </a:lnTo>
                        <a:lnTo>
                          <a:pt x="105" y="139"/>
                        </a:lnTo>
                        <a:lnTo>
                          <a:pt x="102" y="143"/>
                        </a:lnTo>
                        <a:lnTo>
                          <a:pt x="101" y="146"/>
                        </a:lnTo>
                        <a:lnTo>
                          <a:pt x="102" y="149"/>
                        </a:lnTo>
                        <a:lnTo>
                          <a:pt x="94" y="151"/>
                        </a:lnTo>
                        <a:lnTo>
                          <a:pt x="86" y="155"/>
                        </a:lnTo>
                        <a:lnTo>
                          <a:pt x="74" y="156"/>
                        </a:lnTo>
                        <a:lnTo>
                          <a:pt x="62" y="158"/>
                        </a:lnTo>
                        <a:lnTo>
                          <a:pt x="47" y="160"/>
                        </a:lnTo>
                        <a:lnTo>
                          <a:pt x="28" y="155"/>
                        </a:lnTo>
                        <a:lnTo>
                          <a:pt x="12" y="149"/>
                        </a:lnTo>
                        <a:lnTo>
                          <a:pt x="10" y="143"/>
                        </a:lnTo>
                        <a:lnTo>
                          <a:pt x="7" y="138"/>
                        </a:lnTo>
                        <a:lnTo>
                          <a:pt x="6" y="129"/>
                        </a:lnTo>
                        <a:lnTo>
                          <a:pt x="2" y="111"/>
                        </a:lnTo>
                        <a:lnTo>
                          <a:pt x="1" y="103"/>
                        </a:lnTo>
                        <a:lnTo>
                          <a:pt x="0" y="95"/>
                        </a:lnTo>
                        <a:lnTo>
                          <a:pt x="2" y="88"/>
                        </a:lnTo>
                        <a:lnTo>
                          <a:pt x="6" y="79"/>
                        </a:lnTo>
                        <a:lnTo>
                          <a:pt x="10" y="69"/>
                        </a:lnTo>
                        <a:lnTo>
                          <a:pt x="18" y="54"/>
                        </a:lnTo>
                        <a:lnTo>
                          <a:pt x="34" y="34"/>
                        </a:lnTo>
                        <a:lnTo>
                          <a:pt x="48" y="22"/>
                        </a:lnTo>
                        <a:lnTo>
                          <a:pt x="68" y="11"/>
                        </a:lnTo>
                        <a:lnTo>
                          <a:pt x="80" y="8"/>
                        </a:lnTo>
                        <a:lnTo>
                          <a:pt x="90" y="5"/>
                        </a:lnTo>
                      </a:path>
                    </a:pathLst>
                  </a:custGeom>
                  <a:solidFill>
                    <a:srgbClr val="9F7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41" name="Google Shape;641;p23"/>
                  <p:cNvSpPr/>
                  <p:nvPr/>
                </p:nvSpPr>
                <p:spPr>
                  <a:xfrm>
                    <a:off x="588" y="2675"/>
                    <a:ext cx="28" cy="30"/>
                  </a:xfrm>
                  <a:custGeom>
                    <a:rect b="b" l="l" r="r" t="t"/>
                    <a:pathLst>
                      <a:path extrusionOk="0" h="30" w="28">
                        <a:moveTo>
                          <a:pt x="5" y="4"/>
                        </a:moveTo>
                        <a:lnTo>
                          <a:pt x="22" y="4"/>
                        </a:lnTo>
                        <a:lnTo>
                          <a:pt x="20" y="0"/>
                        </a:lnTo>
                        <a:lnTo>
                          <a:pt x="23" y="0"/>
                        </a:lnTo>
                        <a:lnTo>
                          <a:pt x="27" y="4"/>
                        </a:lnTo>
                        <a:lnTo>
                          <a:pt x="27" y="7"/>
                        </a:lnTo>
                        <a:lnTo>
                          <a:pt x="24" y="8"/>
                        </a:lnTo>
                        <a:lnTo>
                          <a:pt x="24" y="12"/>
                        </a:lnTo>
                        <a:lnTo>
                          <a:pt x="23" y="17"/>
                        </a:lnTo>
                        <a:lnTo>
                          <a:pt x="21" y="21"/>
                        </a:lnTo>
                        <a:lnTo>
                          <a:pt x="20" y="23"/>
                        </a:lnTo>
                        <a:lnTo>
                          <a:pt x="18" y="25"/>
                        </a:lnTo>
                        <a:lnTo>
                          <a:pt x="16" y="26"/>
                        </a:lnTo>
                        <a:lnTo>
                          <a:pt x="14" y="28"/>
                        </a:lnTo>
                        <a:lnTo>
                          <a:pt x="11" y="29"/>
                        </a:lnTo>
                        <a:lnTo>
                          <a:pt x="9" y="29"/>
                        </a:lnTo>
                        <a:lnTo>
                          <a:pt x="7" y="29"/>
                        </a:lnTo>
                        <a:lnTo>
                          <a:pt x="9" y="26"/>
                        </a:lnTo>
                        <a:lnTo>
                          <a:pt x="11" y="26"/>
                        </a:lnTo>
                        <a:lnTo>
                          <a:pt x="14" y="24"/>
                        </a:lnTo>
                        <a:lnTo>
                          <a:pt x="17" y="23"/>
                        </a:lnTo>
                        <a:lnTo>
                          <a:pt x="18" y="21"/>
                        </a:lnTo>
                        <a:lnTo>
                          <a:pt x="19" y="19"/>
                        </a:lnTo>
                        <a:lnTo>
                          <a:pt x="20" y="15"/>
                        </a:lnTo>
                        <a:lnTo>
                          <a:pt x="21" y="11"/>
                        </a:lnTo>
                        <a:lnTo>
                          <a:pt x="22" y="8"/>
                        </a:lnTo>
                        <a:lnTo>
                          <a:pt x="0" y="10"/>
                        </a:lnTo>
                        <a:lnTo>
                          <a:pt x="5" y="4"/>
                        </a:lnTo>
                      </a:path>
                    </a:pathLst>
                  </a:custGeom>
                  <a:solidFill>
                    <a:srgbClr val="9F7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grpSp>
            <p:nvGrpSpPr>
              <p:cNvPr id="642" name="Google Shape;642;p23"/>
              <p:cNvGrpSpPr/>
              <p:nvPr/>
            </p:nvGrpSpPr>
            <p:grpSpPr>
              <a:xfrm>
                <a:off x="653" y="2586"/>
                <a:ext cx="187" cy="214"/>
                <a:chOff x="653" y="2586"/>
                <a:chExt cx="187" cy="214"/>
              </a:xfrm>
            </p:grpSpPr>
            <p:grpSp>
              <p:nvGrpSpPr>
                <p:cNvPr id="643" name="Google Shape;643;p23"/>
                <p:cNvGrpSpPr/>
                <p:nvPr/>
              </p:nvGrpSpPr>
              <p:grpSpPr>
                <a:xfrm>
                  <a:off x="653" y="2586"/>
                  <a:ext cx="178" cy="214"/>
                  <a:chOff x="653" y="2586"/>
                  <a:chExt cx="178" cy="214"/>
                </a:xfrm>
              </p:grpSpPr>
              <p:sp>
                <p:nvSpPr>
                  <p:cNvPr id="644" name="Google Shape;644;p23"/>
                  <p:cNvSpPr/>
                  <p:nvPr/>
                </p:nvSpPr>
                <p:spPr>
                  <a:xfrm>
                    <a:off x="666" y="2595"/>
                    <a:ext cx="165" cy="205"/>
                  </a:xfrm>
                  <a:custGeom>
                    <a:rect b="b" l="l" r="r" t="t"/>
                    <a:pathLst>
                      <a:path extrusionOk="0" h="205" w="165">
                        <a:moveTo>
                          <a:pt x="142" y="29"/>
                        </a:moveTo>
                        <a:lnTo>
                          <a:pt x="153" y="58"/>
                        </a:lnTo>
                        <a:lnTo>
                          <a:pt x="154" y="68"/>
                        </a:lnTo>
                        <a:lnTo>
                          <a:pt x="151" y="78"/>
                        </a:lnTo>
                        <a:lnTo>
                          <a:pt x="153" y="93"/>
                        </a:lnTo>
                        <a:lnTo>
                          <a:pt x="164" y="115"/>
                        </a:lnTo>
                        <a:lnTo>
                          <a:pt x="156" y="126"/>
                        </a:lnTo>
                        <a:lnTo>
                          <a:pt x="159" y="131"/>
                        </a:lnTo>
                        <a:lnTo>
                          <a:pt x="157" y="144"/>
                        </a:lnTo>
                        <a:lnTo>
                          <a:pt x="155" y="155"/>
                        </a:lnTo>
                        <a:lnTo>
                          <a:pt x="154" y="162"/>
                        </a:lnTo>
                        <a:lnTo>
                          <a:pt x="155" y="172"/>
                        </a:lnTo>
                        <a:lnTo>
                          <a:pt x="151" y="181"/>
                        </a:lnTo>
                        <a:lnTo>
                          <a:pt x="144" y="184"/>
                        </a:lnTo>
                        <a:lnTo>
                          <a:pt x="133" y="186"/>
                        </a:lnTo>
                        <a:lnTo>
                          <a:pt x="101" y="204"/>
                        </a:lnTo>
                        <a:lnTo>
                          <a:pt x="11" y="148"/>
                        </a:lnTo>
                        <a:lnTo>
                          <a:pt x="10" y="126"/>
                        </a:lnTo>
                        <a:lnTo>
                          <a:pt x="4" y="110"/>
                        </a:lnTo>
                        <a:lnTo>
                          <a:pt x="3" y="99"/>
                        </a:lnTo>
                        <a:lnTo>
                          <a:pt x="0" y="85"/>
                        </a:lnTo>
                        <a:lnTo>
                          <a:pt x="3" y="66"/>
                        </a:lnTo>
                        <a:lnTo>
                          <a:pt x="7" y="46"/>
                        </a:lnTo>
                        <a:lnTo>
                          <a:pt x="13" y="33"/>
                        </a:lnTo>
                        <a:lnTo>
                          <a:pt x="23" y="22"/>
                        </a:lnTo>
                        <a:lnTo>
                          <a:pt x="35" y="11"/>
                        </a:lnTo>
                        <a:lnTo>
                          <a:pt x="49" y="4"/>
                        </a:lnTo>
                        <a:lnTo>
                          <a:pt x="67" y="1"/>
                        </a:lnTo>
                        <a:lnTo>
                          <a:pt x="81" y="0"/>
                        </a:lnTo>
                        <a:lnTo>
                          <a:pt x="97" y="1"/>
                        </a:lnTo>
                        <a:lnTo>
                          <a:pt x="116" y="5"/>
                        </a:lnTo>
                        <a:lnTo>
                          <a:pt x="130" y="13"/>
                        </a:lnTo>
                        <a:lnTo>
                          <a:pt x="142" y="29"/>
                        </a:lnTo>
                      </a:path>
                    </a:pathLst>
                  </a:custGeom>
                  <a:solidFill>
                    <a:srgbClr val="B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45" name="Google Shape;645;p23"/>
                  <p:cNvSpPr/>
                  <p:nvPr/>
                </p:nvSpPr>
                <p:spPr>
                  <a:xfrm>
                    <a:off x="653" y="2586"/>
                    <a:ext cx="169" cy="173"/>
                  </a:xfrm>
                  <a:custGeom>
                    <a:rect b="b" l="l" r="r" t="t"/>
                    <a:pathLst>
                      <a:path extrusionOk="0" h="173" w="169">
                        <a:moveTo>
                          <a:pt x="14" y="152"/>
                        </a:moveTo>
                        <a:lnTo>
                          <a:pt x="11" y="131"/>
                        </a:lnTo>
                        <a:lnTo>
                          <a:pt x="7" y="122"/>
                        </a:lnTo>
                        <a:lnTo>
                          <a:pt x="2" y="108"/>
                        </a:lnTo>
                        <a:lnTo>
                          <a:pt x="0" y="97"/>
                        </a:lnTo>
                        <a:lnTo>
                          <a:pt x="0" y="83"/>
                        </a:lnTo>
                        <a:lnTo>
                          <a:pt x="3" y="65"/>
                        </a:lnTo>
                        <a:lnTo>
                          <a:pt x="9" y="47"/>
                        </a:lnTo>
                        <a:lnTo>
                          <a:pt x="17" y="31"/>
                        </a:lnTo>
                        <a:lnTo>
                          <a:pt x="28" y="18"/>
                        </a:lnTo>
                        <a:lnTo>
                          <a:pt x="37" y="10"/>
                        </a:lnTo>
                        <a:lnTo>
                          <a:pt x="50" y="3"/>
                        </a:lnTo>
                        <a:lnTo>
                          <a:pt x="64" y="0"/>
                        </a:lnTo>
                        <a:lnTo>
                          <a:pt x="85" y="0"/>
                        </a:lnTo>
                        <a:lnTo>
                          <a:pt x="108" y="3"/>
                        </a:lnTo>
                        <a:lnTo>
                          <a:pt x="125" y="3"/>
                        </a:lnTo>
                        <a:lnTo>
                          <a:pt x="140" y="5"/>
                        </a:lnTo>
                        <a:lnTo>
                          <a:pt x="147" y="6"/>
                        </a:lnTo>
                        <a:lnTo>
                          <a:pt x="153" y="11"/>
                        </a:lnTo>
                        <a:lnTo>
                          <a:pt x="159" y="21"/>
                        </a:lnTo>
                        <a:lnTo>
                          <a:pt x="163" y="29"/>
                        </a:lnTo>
                        <a:lnTo>
                          <a:pt x="168" y="37"/>
                        </a:lnTo>
                        <a:lnTo>
                          <a:pt x="164" y="49"/>
                        </a:lnTo>
                        <a:lnTo>
                          <a:pt x="160" y="60"/>
                        </a:lnTo>
                        <a:lnTo>
                          <a:pt x="160" y="66"/>
                        </a:lnTo>
                        <a:lnTo>
                          <a:pt x="157" y="73"/>
                        </a:lnTo>
                        <a:lnTo>
                          <a:pt x="156" y="82"/>
                        </a:lnTo>
                        <a:lnTo>
                          <a:pt x="151" y="86"/>
                        </a:lnTo>
                        <a:lnTo>
                          <a:pt x="148" y="113"/>
                        </a:lnTo>
                        <a:lnTo>
                          <a:pt x="143" y="118"/>
                        </a:lnTo>
                        <a:lnTo>
                          <a:pt x="138" y="117"/>
                        </a:lnTo>
                        <a:lnTo>
                          <a:pt x="135" y="111"/>
                        </a:lnTo>
                        <a:lnTo>
                          <a:pt x="130" y="103"/>
                        </a:lnTo>
                        <a:lnTo>
                          <a:pt x="124" y="103"/>
                        </a:lnTo>
                        <a:lnTo>
                          <a:pt x="121" y="113"/>
                        </a:lnTo>
                        <a:lnTo>
                          <a:pt x="119" y="127"/>
                        </a:lnTo>
                        <a:lnTo>
                          <a:pt x="121" y="138"/>
                        </a:lnTo>
                        <a:lnTo>
                          <a:pt x="123" y="144"/>
                        </a:lnTo>
                        <a:lnTo>
                          <a:pt x="128" y="149"/>
                        </a:lnTo>
                        <a:lnTo>
                          <a:pt x="137" y="155"/>
                        </a:lnTo>
                        <a:lnTo>
                          <a:pt x="124" y="153"/>
                        </a:lnTo>
                        <a:lnTo>
                          <a:pt x="117" y="153"/>
                        </a:lnTo>
                        <a:lnTo>
                          <a:pt x="116" y="155"/>
                        </a:lnTo>
                        <a:lnTo>
                          <a:pt x="106" y="165"/>
                        </a:lnTo>
                        <a:lnTo>
                          <a:pt x="100" y="167"/>
                        </a:lnTo>
                        <a:lnTo>
                          <a:pt x="92" y="170"/>
                        </a:lnTo>
                        <a:lnTo>
                          <a:pt x="85" y="172"/>
                        </a:lnTo>
                        <a:lnTo>
                          <a:pt x="59" y="169"/>
                        </a:lnTo>
                        <a:lnTo>
                          <a:pt x="48" y="168"/>
                        </a:lnTo>
                        <a:lnTo>
                          <a:pt x="46" y="165"/>
                        </a:lnTo>
                        <a:lnTo>
                          <a:pt x="33" y="160"/>
                        </a:lnTo>
                        <a:lnTo>
                          <a:pt x="23" y="158"/>
                        </a:lnTo>
                        <a:lnTo>
                          <a:pt x="14" y="152"/>
                        </a:lnTo>
                      </a:path>
                    </a:pathLst>
                  </a:custGeom>
                  <a:solidFill>
                    <a:srgbClr val="5F5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646" name="Google Shape;646;p23"/>
                <p:cNvSpPr/>
                <p:nvPr/>
              </p:nvSpPr>
              <p:spPr>
                <a:xfrm>
                  <a:off x="796" y="2658"/>
                  <a:ext cx="44" cy="52"/>
                </a:xfrm>
                <a:custGeom>
                  <a:rect b="b" l="l" r="r" t="t"/>
                  <a:pathLst>
                    <a:path extrusionOk="0" h="52" w="44">
                      <a:moveTo>
                        <a:pt x="5" y="16"/>
                      </a:moveTo>
                      <a:lnTo>
                        <a:pt x="32" y="4"/>
                      </a:lnTo>
                      <a:lnTo>
                        <a:pt x="22" y="4"/>
                      </a:lnTo>
                      <a:lnTo>
                        <a:pt x="23" y="0"/>
                      </a:lnTo>
                      <a:lnTo>
                        <a:pt x="43" y="0"/>
                      </a:lnTo>
                      <a:lnTo>
                        <a:pt x="43" y="4"/>
                      </a:lnTo>
                      <a:lnTo>
                        <a:pt x="40" y="9"/>
                      </a:lnTo>
                      <a:lnTo>
                        <a:pt x="41" y="19"/>
                      </a:lnTo>
                      <a:lnTo>
                        <a:pt x="41" y="29"/>
                      </a:lnTo>
                      <a:lnTo>
                        <a:pt x="40" y="36"/>
                      </a:lnTo>
                      <a:lnTo>
                        <a:pt x="38" y="42"/>
                      </a:lnTo>
                      <a:lnTo>
                        <a:pt x="35" y="46"/>
                      </a:lnTo>
                      <a:lnTo>
                        <a:pt x="32" y="49"/>
                      </a:lnTo>
                      <a:lnTo>
                        <a:pt x="28" y="51"/>
                      </a:lnTo>
                      <a:lnTo>
                        <a:pt x="24" y="51"/>
                      </a:lnTo>
                      <a:lnTo>
                        <a:pt x="24" y="49"/>
                      </a:lnTo>
                      <a:lnTo>
                        <a:pt x="30" y="46"/>
                      </a:lnTo>
                      <a:lnTo>
                        <a:pt x="34" y="41"/>
                      </a:lnTo>
                      <a:lnTo>
                        <a:pt x="37" y="30"/>
                      </a:lnTo>
                      <a:lnTo>
                        <a:pt x="37" y="22"/>
                      </a:lnTo>
                      <a:lnTo>
                        <a:pt x="36" y="14"/>
                      </a:lnTo>
                      <a:lnTo>
                        <a:pt x="0" y="33"/>
                      </a:lnTo>
                      <a:lnTo>
                        <a:pt x="5" y="16"/>
                      </a:lnTo>
                    </a:path>
                  </a:pathLst>
                </a:custGeom>
                <a:solidFill>
                  <a:srgbClr val="9F9F9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647" name="Google Shape;647;p23"/>
              <p:cNvSpPr/>
              <p:nvPr/>
            </p:nvSpPr>
            <p:spPr>
              <a:xfrm>
                <a:off x="975" y="2535"/>
                <a:ext cx="8" cy="7"/>
              </a:xfrm>
              <a:prstGeom prst="rect">
                <a:avLst/>
              </a:prstGeom>
              <a:solidFill>
                <a:srgbClr val="FADB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48" name="Google Shape;648;p23"/>
              <p:cNvSpPr/>
              <p:nvPr/>
            </p:nvSpPr>
            <p:spPr>
              <a:xfrm>
                <a:off x="953" y="2439"/>
                <a:ext cx="17" cy="26"/>
              </a:xfrm>
              <a:custGeom>
                <a:rect b="b" l="l" r="r" t="t"/>
                <a:pathLst>
                  <a:path extrusionOk="0" h="26" w="17">
                    <a:moveTo>
                      <a:pt x="0" y="25"/>
                    </a:moveTo>
                    <a:lnTo>
                      <a:pt x="8" y="4"/>
                    </a:lnTo>
                    <a:lnTo>
                      <a:pt x="10" y="2"/>
                    </a:lnTo>
                    <a:lnTo>
                      <a:pt x="16" y="0"/>
                    </a:lnTo>
                    <a:lnTo>
                      <a:pt x="8" y="21"/>
                    </a:lnTo>
                    <a:lnTo>
                      <a:pt x="0" y="25"/>
                    </a:lnTo>
                  </a:path>
                </a:pathLst>
              </a:custGeom>
              <a:solidFill>
                <a:srgbClr val="E56C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49" name="Google Shape;649;p23"/>
              <p:cNvSpPr/>
              <p:nvPr/>
            </p:nvSpPr>
            <p:spPr>
              <a:xfrm>
                <a:off x="602" y="2672"/>
                <a:ext cx="17" cy="17"/>
              </a:xfrm>
              <a:custGeom>
                <a:rect b="b" l="l" r="r" t="t"/>
                <a:pathLst>
                  <a:path extrusionOk="0" h="17" w="17">
                    <a:moveTo>
                      <a:pt x="0" y="16"/>
                    </a:moveTo>
                    <a:lnTo>
                      <a:pt x="13" y="0"/>
                    </a:lnTo>
                    <a:lnTo>
                      <a:pt x="16" y="13"/>
                    </a:lnTo>
                    <a:lnTo>
                      <a:pt x="0" y="1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50" name="Google Shape;650;p23"/>
              <p:cNvSpPr/>
              <p:nvPr/>
            </p:nvSpPr>
            <p:spPr>
              <a:xfrm>
                <a:off x="1031" y="2586"/>
                <a:ext cx="23" cy="44"/>
              </a:xfrm>
              <a:custGeom>
                <a:rect b="b" l="l" r="r" t="t"/>
                <a:pathLst>
                  <a:path extrusionOk="0" h="44" w="23">
                    <a:moveTo>
                      <a:pt x="7" y="2"/>
                    </a:moveTo>
                    <a:lnTo>
                      <a:pt x="8" y="6"/>
                    </a:lnTo>
                    <a:lnTo>
                      <a:pt x="10" y="11"/>
                    </a:lnTo>
                    <a:lnTo>
                      <a:pt x="10" y="16"/>
                    </a:lnTo>
                    <a:lnTo>
                      <a:pt x="10" y="20"/>
                    </a:lnTo>
                    <a:lnTo>
                      <a:pt x="9" y="27"/>
                    </a:lnTo>
                    <a:lnTo>
                      <a:pt x="7" y="30"/>
                    </a:lnTo>
                    <a:lnTo>
                      <a:pt x="4" y="35"/>
                    </a:lnTo>
                    <a:lnTo>
                      <a:pt x="0" y="38"/>
                    </a:lnTo>
                    <a:lnTo>
                      <a:pt x="2" y="41"/>
                    </a:lnTo>
                    <a:lnTo>
                      <a:pt x="4" y="42"/>
                    </a:lnTo>
                    <a:lnTo>
                      <a:pt x="6" y="42"/>
                    </a:lnTo>
                    <a:lnTo>
                      <a:pt x="7" y="42"/>
                    </a:lnTo>
                    <a:lnTo>
                      <a:pt x="9" y="41"/>
                    </a:lnTo>
                    <a:lnTo>
                      <a:pt x="10" y="41"/>
                    </a:lnTo>
                    <a:lnTo>
                      <a:pt x="13" y="41"/>
                    </a:lnTo>
                    <a:lnTo>
                      <a:pt x="14" y="41"/>
                    </a:lnTo>
                    <a:lnTo>
                      <a:pt x="14" y="42"/>
                    </a:lnTo>
                    <a:lnTo>
                      <a:pt x="17" y="43"/>
                    </a:lnTo>
                    <a:lnTo>
                      <a:pt x="19" y="42"/>
                    </a:lnTo>
                    <a:lnTo>
                      <a:pt x="20" y="38"/>
                    </a:lnTo>
                    <a:lnTo>
                      <a:pt x="21" y="32"/>
                    </a:lnTo>
                    <a:lnTo>
                      <a:pt x="22" y="25"/>
                    </a:lnTo>
                    <a:lnTo>
                      <a:pt x="21" y="17"/>
                    </a:lnTo>
                    <a:lnTo>
                      <a:pt x="21" y="12"/>
                    </a:lnTo>
                    <a:lnTo>
                      <a:pt x="18" y="5"/>
                    </a:lnTo>
                    <a:lnTo>
                      <a:pt x="17" y="2"/>
                    </a:lnTo>
                    <a:lnTo>
                      <a:pt x="16" y="0"/>
                    </a:lnTo>
                    <a:lnTo>
                      <a:pt x="14" y="0"/>
                    </a:lnTo>
                    <a:lnTo>
                      <a:pt x="11" y="0"/>
                    </a:lnTo>
                    <a:lnTo>
                      <a:pt x="8" y="0"/>
                    </a:lnTo>
                    <a:lnTo>
                      <a:pt x="7" y="2"/>
                    </a:lnTo>
                  </a:path>
                </a:pathLst>
              </a:custGeom>
              <a:solidFill>
                <a:srgbClr val="7F5F3F"/>
              </a:solidFill>
              <a:ln cap="rnd" cmpd="sng" w="12700">
                <a:solidFill>
                  <a:srgbClr val="3F1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651" name="Google Shape;651;p23"/>
              <p:cNvGrpSpPr/>
              <p:nvPr/>
            </p:nvGrpSpPr>
            <p:grpSpPr>
              <a:xfrm>
                <a:off x="891" y="2563"/>
                <a:ext cx="164" cy="222"/>
                <a:chOff x="891" y="2563"/>
                <a:chExt cx="164" cy="222"/>
              </a:xfrm>
            </p:grpSpPr>
            <p:sp>
              <p:nvSpPr>
                <p:cNvPr id="652" name="Google Shape;652;p23"/>
                <p:cNvSpPr/>
                <p:nvPr/>
              </p:nvSpPr>
              <p:spPr>
                <a:xfrm>
                  <a:off x="891" y="2571"/>
                  <a:ext cx="157" cy="214"/>
                </a:xfrm>
                <a:custGeom>
                  <a:rect b="b" l="l" r="r" t="t"/>
                  <a:pathLst>
                    <a:path extrusionOk="0" h="214" w="157">
                      <a:moveTo>
                        <a:pt x="15" y="54"/>
                      </a:moveTo>
                      <a:lnTo>
                        <a:pt x="8" y="81"/>
                      </a:lnTo>
                      <a:lnTo>
                        <a:pt x="5" y="97"/>
                      </a:lnTo>
                      <a:lnTo>
                        <a:pt x="1" y="114"/>
                      </a:lnTo>
                      <a:lnTo>
                        <a:pt x="0" y="131"/>
                      </a:lnTo>
                      <a:lnTo>
                        <a:pt x="2" y="144"/>
                      </a:lnTo>
                      <a:lnTo>
                        <a:pt x="4" y="152"/>
                      </a:lnTo>
                      <a:lnTo>
                        <a:pt x="5" y="165"/>
                      </a:lnTo>
                      <a:lnTo>
                        <a:pt x="12" y="173"/>
                      </a:lnTo>
                      <a:lnTo>
                        <a:pt x="18" y="186"/>
                      </a:lnTo>
                      <a:lnTo>
                        <a:pt x="31" y="213"/>
                      </a:lnTo>
                      <a:lnTo>
                        <a:pt x="141" y="190"/>
                      </a:lnTo>
                      <a:lnTo>
                        <a:pt x="136" y="169"/>
                      </a:lnTo>
                      <a:lnTo>
                        <a:pt x="143" y="152"/>
                      </a:lnTo>
                      <a:lnTo>
                        <a:pt x="150" y="129"/>
                      </a:lnTo>
                      <a:lnTo>
                        <a:pt x="155" y="103"/>
                      </a:lnTo>
                      <a:lnTo>
                        <a:pt x="156" y="80"/>
                      </a:lnTo>
                      <a:lnTo>
                        <a:pt x="152" y="56"/>
                      </a:lnTo>
                      <a:lnTo>
                        <a:pt x="146" y="38"/>
                      </a:lnTo>
                      <a:lnTo>
                        <a:pt x="132" y="19"/>
                      </a:lnTo>
                      <a:lnTo>
                        <a:pt x="118" y="8"/>
                      </a:lnTo>
                      <a:lnTo>
                        <a:pt x="105" y="3"/>
                      </a:lnTo>
                      <a:lnTo>
                        <a:pt x="88" y="0"/>
                      </a:lnTo>
                      <a:lnTo>
                        <a:pt x="68" y="0"/>
                      </a:lnTo>
                      <a:lnTo>
                        <a:pt x="53" y="3"/>
                      </a:lnTo>
                      <a:lnTo>
                        <a:pt x="41" y="10"/>
                      </a:lnTo>
                      <a:lnTo>
                        <a:pt x="29" y="20"/>
                      </a:lnTo>
                      <a:lnTo>
                        <a:pt x="23" y="30"/>
                      </a:lnTo>
                      <a:lnTo>
                        <a:pt x="17" y="43"/>
                      </a:lnTo>
                      <a:lnTo>
                        <a:pt x="15" y="54"/>
                      </a:lnTo>
                    </a:path>
                  </a:pathLst>
                </a:custGeom>
                <a:solidFill>
                  <a:srgbClr val="FFB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53" name="Google Shape;653;p23"/>
                <p:cNvSpPr/>
                <p:nvPr/>
              </p:nvSpPr>
              <p:spPr>
                <a:xfrm>
                  <a:off x="891" y="2563"/>
                  <a:ext cx="164" cy="194"/>
                </a:xfrm>
                <a:custGeom>
                  <a:rect b="b" l="l" r="r" t="t"/>
                  <a:pathLst>
                    <a:path extrusionOk="0" h="194" w="164">
                      <a:moveTo>
                        <a:pt x="20" y="37"/>
                      </a:moveTo>
                      <a:lnTo>
                        <a:pt x="23" y="25"/>
                      </a:lnTo>
                      <a:lnTo>
                        <a:pt x="30" y="12"/>
                      </a:lnTo>
                      <a:lnTo>
                        <a:pt x="38" y="7"/>
                      </a:lnTo>
                      <a:lnTo>
                        <a:pt x="47" y="3"/>
                      </a:lnTo>
                      <a:lnTo>
                        <a:pt x="63" y="0"/>
                      </a:lnTo>
                      <a:lnTo>
                        <a:pt x="75" y="0"/>
                      </a:lnTo>
                      <a:lnTo>
                        <a:pt x="91" y="0"/>
                      </a:lnTo>
                      <a:lnTo>
                        <a:pt x="103" y="2"/>
                      </a:lnTo>
                      <a:lnTo>
                        <a:pt x="111" y="6"/>
                      </a:lnTo>
                      <a:lnTo>
                        <a:pt x="117" y="9"/>
                      </a:lnTo>
                      <a:lnTo>
                        <a:pt x="126" y="16"/>
                      </a:lnTo>
                      <a:lnTo>
                        <a:pt x="134" y="24"/>
                      </a:lnTo>
                      <a:lnTo>
                        <a:pt x="141" y="29"/>
                      </a:lnTo>
                      <a:lnTo>
                        <a:pt x="147" y="37"/>
                      </a:lnTo>
                      <a:lnTo>
                        <a:pt x="154" y="48"/>
                      </a:lnTo>
                      <a:lnTo>
                        <a:pt x="157" y="60"/>
                      </a:lnTo>
                      <a:lnTo>
                        <a:pt x="161" y="77"/>
                      </a:lnTo>
                      <a:lnTo>
                        <a:pt x="163" y="90"/>
                      </a:lnTo>
                      <a:lnTo>
                        <a:pt x="162" y="104"/>
                      </a:lnTo>
                      <a:lnTo>
                        <a:pt x="161" y="118"/>
                      </a:lnTo>
                      <a:lnTo>
                        <a:pt x="157" y="133"/>
                      </a:lnTo>
                      <a:lnTo>
                        <a:pt x="153" y="149"/>
                      </a:lnTo>
                      <a:lnTo>
                        <a:pt x="150" y="165"/>
                      </a:lnTo>
                      <a:lnTo>
                        <a:pt x="143" y="176"/>
                      </a:lnTo>
                      <a:lnTo>
                        <a:pt x="136" y="181"/>
                      </a:lnTo>
                      <a:lnTo>
                        <a:pt x="127" y="185"/>
                      </a:lnTo>
                      <a:lnTo>
                        <a:pt x="117" y="188"/>
                      </a:lnTo>
                      <a:lnTo>
                        <a:pt x="111" y="191"/>
                      </a:lnTo>
                      <a:lnTo>
                        <a:pt x="102" y="193"/>
                      </a:lnTo>
                      <a:lnTo>
                        <a:pt x="94" y="192"/>
                      </a:lnTo>
                      <a:lnTo>
                        <a:pt x="82" y="189"/>
                      </a:lnTo>
                      <a:lnTo>
                        <a:pt x="72" y="188"/>
                      </a:lnTo>
                      <a:lnTo>
                        <a:pt x="68" y="187"/>
                      </a:lnTo>
                      <a:lnTo>
                        <a:pt x="69" y="190"/>
                      </a:lnTo>
                      <a:lnTo>
                        <a:pt x="41" y="186"/>
                      </a:lnTo>
                      <a:lnTo>
                        <a:pt x="44" y="176"/>
                      </a:lnTo>
                      <a:lnTo>
                        <a:pt x="44" y="171"/>
                      </a:lnTo>
                      <a:lnTo>
                        <a:pt x="44" y="167"/>
                      </a:lnTo>
                      <a:lnTo>
                        <a:pt x="43" y="162"/>
                      </a:lnTo>
                      <a:lnTo>
                        <a:pt x="41" y="159"/>
                      </a:lnTo>
                      <a:lnTo>
                        <a:pt x="39" y="156"/>
                      </a:lnTo>
                      <a:lnTo>
                        <a:pt x="42" y="152"/>
                      </a:lnTo>
                      <a:lnTo>
                        <a:pt x="45" y="147"/>
                      </a:lnTo>
                      <a:lnTo>
                        <a:pt x="46" y="143"/>
                      </a:lnTo>
                      <a:lnTo>
                        <a:pt x="44" y="134"/>
                      </a:lnTo>
                      <a:lnTo>
                        <a:pt x="43" y="122"/>
                      </a:lnTo>
                      <a:lnTo>
                        <a:pt x="37" y="114"/>
                      </a:lnTo>
                      <a:lnTo>
                        <a:pt x="29" y="112"/>
                      </a:lnTo>
                      <a:lnTo>
                        <a:pt x="21" y="105"/>
                      </a:lnTo>
                      <a:lnTo>
                        <a:pt x="15" y="105"/>
                      </a:lnTo>
                      <a:lnTo>
                        <a:pt x="10" y="112"/>
                      </a:lnTo>
                      <a:lnTo>
                        <a:pt x="10" y="122"/>
                      </a:lnTo>
                      <a:lnTo>
                        <a:pt x="13" y="129"/>
                      </a:lnTo>
                      <a:lnTo>
                        <a:pt x="14" y="141"/>
                      </a:lnTo>
                      <a:lnTo>
                        <a:pt x="11" y="140"/>
                      </a:lnTo>
                      <a:lnTo>
                        <a:pt x="8" y="138"/>
                      </a:lnTo>
                      <a:lnTo>
                        <a:pt x="5" y="113"/>
                      </a:lnTo>
                      <a:lnTo>
                        <a:pt x="0" y="96"/>
                      </a:lnTo>
                      <a:lnTo>
                        <a:pt x="3" y="83"/>
                      </a:lnTo>
                      <a:lnTo>
                        <a:pt x="6" y="69"/>
                      </a:lnTo>
                      <a:lnTo>
                        <a:pt x="8" y="54"/>
                      </a:lnTo>
                      <a:lnTo>
                        <a:pt x="8" y="46"/>
                      </a:lnTo>
                      <a:lnTo>
                        <a:pt x="20" y="37"/>
                      </a:lnTo>
                    </a:path>
                  </a:pathLst>
                </a:custGeom>
                <a:solidFill>
                  <a:srgbClr val="5F3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654" name="Google Shape;654;p23"/>
              <p:cNvSpPr/>
              <p:nvPr/>
            </p:nvSpPr>
            <p:spPr>
              <a:xfrm>
                <a:off x="666" y="2728"/>
                <a:ext cx="115" cy="51"/>
              </a:xfrm>
              <a:custGeom>
                <a:rect b="b" l="l" r="r" t="t"/>
                <a:pathLst>
                  <a:path extrusionOk="0" h="51" w="115">
                    <a:moveTo>
                      <a:pt x="0" y="6"/>
                    </a:moveTo>
                    <a:lnTo>
                      <a:pt x="2" y="0"/>
                    </a:lnTo>
                    <a:lnTo>
                      <a:pt x="16" y="1"/>
                    </a:lnTo>
                    <a:lnTo>
                      <a:pt x="32" y="4"/>
                    </a:lnTo>
                    <a:lnTo>
                      <a:pt x="55" y="12"/>
                    </a:lnTo>
                    <a:lnTo>
                      <a:pt x="67" y="17"/>
                    </a:lnTo>
                    <a:lnTo>
                      <a:pt x="81" y="23"/>
                    </a:lnTo>
                    <a:lnTo>
                      <a:pt x="96" y="30"/>
                    </a:lnTo>
                    <a:lnTo>
                      <a:pt x="108" y="37"/>
                    </a:lnTo>
                    <a:lnTo>
                      <a:pt x="113" y="42"/>
                    </a:lnTo>
                    <a:lnTo>
                      <a:pt x="114" y="50"/>
                    </a:lnTo>
                    <a:lnTo>
                      <a:pt x="0" y="6"/>
                    </a:lnTo>
                  </a:path>
                </a:pathLst>
              </a:cu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55" name="Google Shape;655;p23"/>
              <p:cNvSpPr/>
              <p:nvPr/>
            </p:nvSpPr>
            <p:spPr>
              <a:xfrm>
                <a:off x="358" y="2698"/>
                <a:ext cx="759" cy="124"/>
              </a:xfrm>
              <a:custGeom>
                <a:rect b="b" l="l" r="r" t="t"/>
                <a:pathLst>
                  <a:path extrusionOk="0" h="124" w="759">
                    <a:moveTo>
                      <a:pt x="3" y="89"/>
                    </a:moveTo>
                    <a:lnTo>
                      <a:pt x="32" y="53"/>
                    </a:lnTo>
                    <a:lnTo>
                      <a:pt x="49" y="38"/>
                    </a:lnTo>
                    <a:lnTo>
                      <a:pt x="63" y="26"/>
                    </a:lnTo>
                    <a:lnTo>
                      <a:pt x="85" y="7"/>
                    </a:lnTo>
                    <a:lnTo>
                      <a:pt x="95" y="0"/>
                    </a:lnTo>
                    <a:lnTo>
                      <a:pt x="161" y="32"/>
                    </a:lnTo>
                    <a:lnTo>
                      <a:pt x="176" y="50"/>
                    </a:lnTo>
                    <a:lnTo>
                      <a:pt x="187" y="63"/>
                    </a:lnTo>
                    <a:lnTo>
                      <a:pt x="200" y="79"/>
                    </a:lnTo>
                    <a:lnTo>
                      <a:pt x="207" y="89"/>
                    </a:lnTo>
                    <a:lnTo>
                      <a:pt x="247" y="67"/>
                    </a:lnTo>
                    <a:lnTo>
                      <a:pt x="265" y="57"/>
                    </a:lnTo>
                    <a:lnTo>
                      <a:pt x="289" y="48"/>
                    </a:lnTo>
                    <a:lnTo>
                      <a:pt x="308" y="32"/>
                    </a:lnTo>
                    <a:lnTo>
                      <a:pt x="339" y="41"/>
                    </a:lnTo>
                    <a:lnTo>
                      <a:pt x="364" y="51"/>
                    </a:lnTo>
                    <a:lnTo>
                      <a:pt x="390" y="62"/>
                    </a:lnTo>
                    <a:lnTo>
                      <a:pt x="394" y="63"/>
                    </a:lnTo>
                    <a:lnTo>
                      <a:pt x="413" y="67"/>
                    </a:lnTo>
                    <a:lnTo>
                      <a:pt x="434" y="89"/>
                    </a:lnTo>
                    <a:lnTo>
                      <a:pt x="445" y="102"/>
                    </a:lnTo>
                    <a:lnTo>
                      <a:pt x="473" y="116"/>
                    </a:lnTo>
                    <a:lnTo>
                      <a:pt x="550" y="76"/>
                    </a:lnTo>
                    <a:lnTo>
                      <a:pt x="663" y="50"/>
                    </a:lnTo>
                    <a:lnTo>
                      <a:pt x="705" y="63"/>
                    </a:lnTo>
                    <a:lnTo>
                      <a:pt x="747" y="91"/>
                    </a:lnTo>
                    <a:lnTo>
                      <a:pt x="758" y="123"/>
                    </a:lnTo>
                    <a:lnTo>
                      <a:pt x="0" y="123"/>
                    </a:lnTo>
                    <a:lnTo>
                      <a:pt x="3" y="89"/>
                    </a:lnTo>
                  </a:path>
                </a:pathLst>
              </a:custGeom>
              <a:solidFill>
                <a:srgbClr val="5F5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56" name="Google Shape;656;p23"/>
              <p:cNvSpPr/>
              <p:nvPr/>
            </p:nvSpPr>
            <p:spPr>
              <a:xfrm>
                <a:off x="441" y="2733"/>
                <a:ext cx="96" cy="69"/>
              </a:xfrm>
              <a:custGeom>
                <a:rect b="b" l="l" r="r" t="t"/>
                <a:pathLst>
                  <a:path extrusionOk="0" h="69" w="96">
                    <a:moveTo>
                      <a:pt x="0" y="0"/>
                    </a:moveTo>
                    <a:lnTo>
                      <a:pt x="46" y="11"/>
                    </a:lnTo>
                    <a:lnTo>
                      <a:pt x="62" y="17"/>
                    </a:lnTo>
                    <a:lnTo>
                      <a:pt x="70" y="21"/>
                    </a:lnTo>
                    <a:lnTo>
                      <a:pt x="79" y="28"/>
                    </a:lnTo>
                    <a:lnTo>
                      <a:pt x="87" y="38"/>
                    </a:lnTo>
                    <a:lnTo>
                      <a:pt x="91" y="47"/>
                    </a:lnTo>
                    <a:lnTo>
                      <a:pt x="95" y="57"/>
                    </a:lnTo>
                    <a:lnTo>
                      <a:pt x="88" y="68"/>
                    </a:lnTo>
                    <a:lnTo>
                      <a:pt x="85" y="56"/>
                    </a:lnTo>
                    <a:lnTo>
                      <a:pt x="78" y="46"/>
                    </a:lnTo>
                    <a:lnTo>
                      <a:pt x="73" y="38"/>
                    </a:lnTo>
                    <a:lnTo>
                      <a:pt x="68" y="33"/>
                    </a:lnTo>
                    <a:lnTo>
                      <a:pt x="58" y="28"/>
                    </a:lnTo>
                    <a:lnTo>
                      <a:pt x="47" y="22"/>
                    </a:lnTo>
                    <a:lnTo>
                      <a:pt x="32" y="16"/>
                    </a:lnTo>
                    <a:lnTo>
                      <a:pt x="18" y="9"/>
                    </a:lnTo>
                    <a:lnTo>
                      <a:pt x="0" y="0"/>
                    </a:lnTo>
                  </a:path>
                </a:pathLst>
              </a:custGeom>
              <a:solidFill>
                <a:srgbClr val="7F7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57" name="Google Shape;657;p23"/>
              <p:cNvSpPr/>
              <p:nvPr/>
            </p:nvSpPr>
            <p:spPr>
              <a:xfrm>
                <a:off x="230" y="2879"/>
                <a:ext cx="1014" cy="252"/>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rgbClr val="D9D9D9"/>
                    </a:solidFill>
                    <a:latin typeface="Arial Narrow"/>
                    <a:ea typeface="Arial Narrow"/>
                    <a:cs typeface="Arial Narrow"/>
                    <a:sym typeface="Arial Narrow"/>
                  </a:rPr>
                  <a:t>Professor Smith</a:t>
                </a:r>
                <a:endParaRPr sz="1600">
                  <a:solidFill>
                    <a:srgbClr val="D9D9D9"/>
                  </a:solidFill>
                  <a:latin typeface="Arial Narrow"/>
                  <a:ea typeface="Arial Narrow"/>
                  <a:cs typeface="Arial Narrow"/>
                  <a:sym typeface="Arial Narrow"/>
                </a:endParaRPr>
              </a:p>
            </p:txBody>
          </p:sp>
        </p:grpSp>
        <p:grpSp>
          <p:nvGrpSpPr>
            <p:cNvPr id="658" name="Google Shape;658;p23"/>
            <p:cNvGrpSpPr/>
            <p:nvPr/>
          </p:nvGrpSpPr>
          <p:grpSpPr>
            <a:xfrm>
              <a:off x="241" y="3227"/>
              <a:ext cx="1155" cy="902"/>
              <a:chOff x="1238" y="2853"/>
              <a:chExt cx="1026" cy="902"/>
            </a:xfrm>
          </p:grpSpPr>
          <p:sp>
            <p:nvSpPr>
              <p:cNvPr id="659" name="Google Shape;659;p23"/>
              <p:cNvSpPr/>
              <p:nvPr/>
            </p:nvSpPr>
            <p:spPr>
              <a:xfrm>
                <a:off x="1377" y="2853"/>
                <a:ext cx="553" cy="304"/>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660" name="Google Shape;660;p23"/>
              <p:cNvGrpSpPr/>
              <p:nvPr/>
            </p:nvGrpSpPr>
            <p:grpSpPr>
              <a:xfrm>
                <a:off x="1598" y="3071"/>
                <a:ext cx="171" cy="163"/>
                <a:chOff x="1598" y="3071"/>
                <a:chExt cx="171" cy="163"/>
              </a:xfrm>
            </p:grpSpPr>
            <p:sp>
              <p:nvSpPr>
                <p:cNvPr id="661" name="Google Shape;661;p23"/>
                <p:cNvSpPr/>
                <p:nvPr/>
              </p:nvSpPr>
              <p:spPr>
                <a:xfrm>
                  <a:off x="1644" y="3076"/>
                  <a:ext cx="125" cy="157"/>
                </a:xfrm>
                <a:custGeom>
                  <a:rect b="b" l="l" r="r" t="t"/>
                  <a:pathLst>
                    <a:path extrusionOk="0" h="157" w="125">
                      <a:moveTo>
                        <a:pt x="0" y="115"/>
                      </a:moveTo>
                      <a:lnTo>
                        <a:pt x="5" y="107"/>
                      </a:lnTo>
                      <a:lnTo>
                        <a:pt x="4" y="95"/>
                      </a:lnTo>
                      <a:lnTo>
                        <a:pt x="1" y="69"/>
                      </a:lnTo>
                      <a:lnTo>
                        <a:pt x="5" y="41"/>
                      </a:lnTo>
                      <a:lnTo>
                        <a:pt x="13" y="20"/>
                      </a:lnTo>
                      <a:lnTo>
                        <a:pt x="26" y="8"/>
                      </a:lnTo>
                      <a:lnTo>
                        <a:pt x="46" y="2"/>
                      </a:lnTo>
                      <a:lnTo>
                        <a:pt x="69" y="0"/>
                      </a:lnTo>
                      <a:lnTo>
                        <a:pt x="87" y="2"/>
                      </a:lnTo>
                      <a:lnTo>
                        <a:pt x="106" y="14"/>
                      </a:lnTo>
                      <a:lnTo>
                        <a:pt x="114" y="29"/>
                      </a:lnTo>
                      <a:lnTo>
                        <a:pt x="121" y="48"/>
                      </a:lnTo>
                      <a:lnTo>
                        <a:pt x="124" y="75"/>
                      </a:lnTo>
                      <a:lnTo>
                        <a:pt x="120" y="81"/>
                      </a:lnTo>
                      <a:lnTo>
                        <a:pt x="122" y="89"/>
                      </a:lnTo>
                      <a:lnTo>
                        <a:pt x="121" y="103"/>
                      </a:lnTo>
                      <a:lnTo>
                        <a:pt x="117" y="118"/>
                      </a:lnTo>
                      <a:lnTo>
                        <a:pt x="98" y="143"/>
                      </a:lnTo>
                      <a:lnTo>
                        <a:pt x="84" y="148"/>
                      </a:lnTo>
                      <a:lnTo>
                        <a:pt x="68" y="153"/>
                      </a:lnTo>
                      <a:lnTo>
                        <a:pt x="54" y="156"/>
                      </a:lnTo>
                      <a:lnTo>
                        <a:pt x="0" y="115"/>
                      </a:lnTo>
                    </a:path>
                  </a:pathLst>
                </a:custGeom>
                <a:solidFill>
                  <a:srgbClr val="B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62" name="Google Shape;662;p23"/>
                <p:cNvSpPr/>
                <p:nvPr/>
              </p:nvSpPr>
              <p:spPr>
                <a:xfrm>
                  <a:off x="1638" y="3071"/>
                  <a:ext cx="123" cy="128"/>
                </a:xfrm>
                <a:custGeom>
                  <a:rect b="b" l="l" r="r" t="t"/>
                  <a:pathLst>
                    <a:path extrusionOk="0" h="128" w="123">
                      <a:moveTo>
                        <a:pt x="6" y="110"/>
                      </a:moveTo>
                      <a:lnTo>
                        <a:pt x="1" y="79"/>
                      </a:lnTo>
                      <a:lnTo>
                        <a:pt x="0" y="62"/>
                      </a:lnTo>
                      <a:lnTo>
                        <a:pt x="4" y="38"/>
                      </a:lnTo>
                      <a:lnTo>
                        <a:pt x="11" y="19"/>
                      </a:lnTo>
                      <a:lnTo>
                        <a:pt x="26" y="5"/>
                      </a:lnTo>
                      <a:lnTo>
                        <a:pt x="44" y="1"/>
                      </a:lnTo>
                      <a:lnTo>
                        <a:pt x="68" y="0"/>
                      </a:lnTo>
                      <a:lnTo>
                        <a:pt x="81" y="2"/>
                      </a:lnTo>
                      <a:lnTo>
                        <a:pt x="94" y="6"/>
                      </a:lnTo>
                      <a:lnTo>
                        <a:pt x="105" y="12"/>
                      </a:lnTo>
                      <a:lnTo>
                        <a:pt x="116" y="20"/>
                      </a:lnTo>
                      <a:lnTo>
                        <a:pt x="119" y="27"/>
                      </a:lnTo>
                      <a:lnTo>
                        <a:pt x="107" y="20"/>
                      </a:lnTo>
                      <a:lnTo>
                        <a:pt x="95" y="19"/>
                      </a:lnTo>
                      <a:lnTo>
                        <a:pt x="91" y="19"/>
                      </a:lnTo>
                      <a:lnTo>
                        <a:pt x="101" y="26"/>
                      </a:lnTo>
                      <a:lnTo>
                        <a:pt x="107" y="34"/>
                      </a:lnTo>
                      <a:lnTo>
                        <a:pt x="110" y="42"/>
                      </a:lnTo>
                      <a:lnTo>
                        <a:pt x="115" y="48"/>
                      </a:lnTo>
                      <a:lnTo>
                        <a:pt x="120" y="55"/>
                      </a:lnTo>
                      <a:lnTo>
                        <a:pt x="121" y="62"/>
                      </a:lnTo>
                      <a:lnTo>
                        <a:pt x="122" y="70"/>
                      </a:lnTo>
                      <a:lnTo>
                        <a:pt x="117" y="86"/>
                      </a:lnTo>
                      <a:lnTo>
                        <a:pt x="112" y="96"/>
                      </a:lnTo>
                      <a:lnTo>
                        <a:pt x="106" y="93"/>
                      </a:lnTo>
                      <a:lnTo>
                        <a:pt x="108" y="89"/>
                      </a:lnTo>
                      <a:lnTo>
                        <a:pt x="108" y="83"/>
                      </a:lnTo>
                      <a:lnTo>
                        <a:pt x="104" y="78"/>
                      </a:lnTo>
                      <a:lnTo>
                        <a:pt x="95" y="81"/>
                      </a:lnTo>
                      <a:lnTo>
                        <a:pt x="82" y="88"/>
                      </a:lnTo>
                      <a:lnTo>
                        <a:pt x="78" y="103"/>
                      </a:lnTo>
                      <a:lnTo>
                        <a:pt x="75" y="109"/>
                      </a:lnTo>
                      <a:lnTo>
                        <a:pt x="78" y="114"/>
                      </a:lnTo>
                      <a:lnTo>
                        <a:pt x="82" y="116"/>
                      </a:lnTo>
                      <a:lnTo>
                        <a:pt x="62" y="123"/>
                      </a:lnTo>
                      <a:lnTo>
                        <a:pt x="46" y="125"/>
                      </a:lnTo>
                      <a:lnTo>
                        <a:pt x="33" y="127"/>
                      </a:lnTo>
                      <a:lnTo>
                        <a:pt x="18" y="118"/>
                      </a:lnTo>
                      <a:lnTo>
                        <a:pt x="6" y="110"/>
                      </a:lnTo>
                    </a:path>
                  </a:pathLst>
                </a:custGeom>
                <a:solidFill>
                  <a:srgbClr val="3F3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63" name="Google Shape;663;p23"/>
                <p:cNvSpPr/>
                <p:nvPr/>
              </p:nvSpPr>
              <p:spPr>
                <a:xfrm>
                  <a:off x="1598" y="3187"/>
                  <a:ext cx="102" cy="47"/>
                </a:xfrm>
                <a:custGeom>
                  <a:rect b="b" l="l" r="r" t="t"/>
                  <a:pathLst>
                    <a:path extrusionOk="0" h="47" w="102">
                      <a:moveTo>
                        <a:pt x="0" y="32"/>
                      </a:moveTo>
                      <a:lnTo>
                        <a:pt x="23" y="21"/>
                      </a:lnTo>
                      <a:lnTo>
                        <a:pt x="42" y="0"/>
                      </a:lnTo>
                      <a:lnTo>
                        <a:pt x="101" y="46"/>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664" name="Google Shape;664;p23"/>
              <p:cNvGrpSpPr/>
              <p:nvPr/>
            </p:nvGrpSpPr>
            <p:grpSpPr>
              <a:xfrm>
                <a:off x="1840" y="2856"/>
                <a:ext cx="298" cy="582"/>
                <a:chOff x="1840" y="2856"/>
                <a:chExt cx="298" cy="582"/>
              </a:xfrm>
            </p:grpSpPr>
            <p:sp>
              <p:nvSpPr>
                <p:cNvPr id="665" name="Google Shape;665;p23"/>
                <p:cNvSpPr/>
                <p:nvPr/>
              </p:nvSpPr>
              <p:spPr>
                <a:xfrm>
                  <a:off x="1862" y="3294"/>
                  <a:ext cx="218" cy="144"/>
                </a:xfrm>
                <a:custGeom>
                  <a:rect b="b" l="l" r="r" t="t"/>
                  <a:pathLst>
                    <a:path extrusionOk="0" h="144" w="218">
                      <a:moveTo>
                        <a:pt x="18" y="0"/>
                      </a:moveTo>
                      <a:lnTo>
                        <a:pt x="0" y="143"/>
                      </a:lnTo>
                      <a:lnTo>
                        <a:pt x="217" y="143"/>
                      </a:lnTo>
                      <a:lnTo>
                        <a:pt x="209" y="2"/>
                      </a:lnTo>
                      <a:lnTo>
                        <a:pt x="18" y="0"/>
                      </a:lnTo>
                    </a:path>
                  </a:pathLst>
                </a:custGeom>
                <a:solidFill>
                  <a:srgbClr val="005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666" name="Google Shape;666;p23"/>
                <p:cNvGrpSpPr/>
                <p:nvPr/>
              </p:nvGrpSpPr>
              <p:grpSpPr>
                <a:xfrm>
                  <a:off x="1840" y="2856"/>
                  <a:ext cx="256" cy="452"/>
                  <a:chOff x="1840" y="2856"/>
                  <a:chExt cx="256" cy="452"/>
                </a:xfrm>
              </p:grpSpPr>
              <p:grpSp>
                <p:nvGrpSpPr>
                  <p:cNvPr id="667" name="Google Shape;667;p23"/>
                  <p:cNvGrpSpPr/>
                  <p:nvPr/>
                </p:nvGrpSpPr>
                <p:grpSpPr>
                  <a:xfrm>
                    <a:off x="1931" y="2996"/>
                    <a:ext cx="96" cy="110"/>
                    <a:chOff x="1931" y="2996"/>
                    <a:chExt cx="96" cy="110"/>
                  </a:xfrm>
                </p:grpSpPr>
                <p:sp>
                  <p:nvSpPr>
                    <p:cNvPr id="668" name="Google Shape;668;p23"/>
                    <p:cNvSpPr/>
                    <p:nvPr/>
                  </p:nvSpPr>
                  <p:spPr>
                    <a:xfrm>
                      <a:off x="1931" y="2996"/>
                      <a:ext cx="96" cy="110"/>
                    </a:xfrm>
                    <a:custGeom>
                      <a:rect b="b" l="l" r="r" t="t"/>
                      <a:pathLst>
                        <a:path extrusionOk="0" h="110" w="96">
                          <a:moveTo>
                            <a:pt x="18" y="0"/>
                          </a:moveTo>
                          <a:lnTo>
                            <a:pt x="12" y="29"/>
                          </a:lnTo>
                          <a:lnTo>
                            <a:pt x="10" y="32"/>
                          </a:lnTo>
                          <a:lnTo>
                            <a:pt x="5" y="35"/>
                          </a:lnTo>
                          <a:lnTo>
                            <a:pt x="0" y="37"/>
                          </a:lnTo>
                          <a:lnTo>
                            <a:pt x="6" y="65"/>
                          </a:lnTo>
                          <a:lnTo>
                            <a:pt x="8" y="79"/>
                          </a:lnTo>
                          <a:lnTo>
                            <a:pt x="11" y="87"/>
                          </a:lnTo>
                          <a:lnTo>
                            <a:pt x="14" y="94"/>
                          </a:lnTo>
                          <a:lnTo>
                            <a:pt x="21" y="99"/>
                          </a:lnTo>
                          <a:lnTo>
                            <a:pt x="33" y="104"/>
                          </a:lnTo>
                          <a:lnTo>
                            <a:pt x="46" y="108"/>
                          </a:lnTo>
                          <a:lnTo>
                            <a:pt x="56" y="109"/>
                          </a:lnTo>
                          <a:lnTo>
                            <a:pt x="65" y="108"/>
                          </a:lnTo>
                          <a:lnTo>
                            <a:pt x="76" y="105"/>
                          </a:lnTo>
                          <a:lnTo>
                            <a:pt x="83" y="101"/>
                          </a:lnTo>
                          <a:lnTo>
                            <a:pt x="93" y="87"/>
                          </a:lnTo>
                          <a:lnTo>
                            <a:pt x="95" y="76"/>
                          </a:lnTo>
                          <a:lnTo>
                            <a:pt x="94" y="59"/>
                          </a:lnTo>
                          <a:lnTo>
                            <a:pt x="90" y="53"/>
                          </a:lnTo>
                          <a:lnTo>
                            <a:pt x="79" y="42"/>
                          </a:lnTo>
                          <a:lnTo>
                            <a:pt x="76" y="38"/>
                          </a:lnTo>
                          <a:lnTo>
                            <a:pt x="75" y="22"/>
                          </a:lnTo>
                          <a:lnTo>
                            <a:pt x="77" y="12"/>
                          </a:lnTo>
                          <a:lnTo>
                            <a:pt x="18" y="0"/>
                          </a:lnTo>
                        </a:path>
                      </a:pathLst>
                    </a:custGeom>
                    <a:solidFill>
                      <a:srgbClr val="FF9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69" name="Google Shape;669;p23"/>
                    <p:cNvSpPr/>
                    <p:nvPr/>
                  </p:nvSpPr>
                  <p:spPr>
                    <a:xfrm>
                      <a:off x="1931" y="2996"/>
                      <a:ext cx="78" cy="95"/>
                    </a:xfrm>
                    <a:custGeom>
                      <a:rect b="b" l="l" r="r" t="t"/>
                      <a:pathLst>
                        <a:path extrusionOk="0" h="95" w="78">
                          <a:moveTo>
                            <a:pt x="18" y="0"/>
                          </a:moveTo>
                          <a:lnTo>
                            <a:pt x="13" y="29"/>
                          </a:lnTo>
                          <a:lnTo>
                            <a:pt x="10" y="32"/>
                          </a:lnTo>
                          <a:lnTo>
                            <a:pt x="5" y="35"/>
                          </a:lnTo>
                          <a:lnTo>
                            <a:pt x="0" y="37"/>
                          </a:lnTo>
                          <a:lnTo>
                            <a:pt x="6" y="65"/>
                          </a:lnTo>
                          <a:lnTo>
                            <a:pt x="9" y="79"/>
                          </a:lnTo>
                          <a:lnTo>
                            <a:pt x="11" y="87"/>
                          </a:lnTo>
                          <a:lnTo>
                            <a:pt x="15" y="94"/>
                          </a:lnTo>
                          <a:lnTo>
                            <a:pt x="15" y="88"/>
                          </a:lnTo>
                          <a:lnTo>
                            <a:pt x="15" y="83"/>
                          </a:lnTo>
                          <a:lnTo>
                            <a:pt x="17" y="77"/>
                          </a:lnTo>
                          <a:lnTo>
                            <a:pt x="18" y="74"/>
                          </a:lnTo>
                          <a:lnTo>
                            <a:pt x="19" y="67"/>
                          </a:lnTo>
                          <a:lnTo>
                            <a:pt x="20" y="61"/>
                          </a:lnTo>
                          <a:lnTo>
                            <a:pt x="22" y="53"/>
                          </a:lnTo>
                          <a:lnTo>
                            <a:pt x="25" y="48"/>
                          </a:lnTo>
                          <a:lnTo>
                            <a:pt x="30" y="43"/>
                          </a:lnTo>
                          <a:lnTo>
                            <a:pt x="35" y="39"/>
                          </a:lnTo>
                          <a:lnTo>
                            <a:pt x="40" y="34"/>
                          </a:lnTo>
                          <a:lnTo>
                            <a:pt x="48" y="30"/>
                          </a:lnTo>
                          <a:lnTo>
                            <a:pt x="77" y="12"/>
                          </a:lnTo>
                          <a:lnTo>
                            <a:pt x="18" y="0"/>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70" name="Google Shape;670;p23"/>
                    <p:cNvSpPr/>
                    <p:nvPr/>
                  </p:nvSpPr>
                  <p:spPr>
                    <a:xfrm>
                      <a:off x="1931" y="2996"/>
                      <a:ext cx="78" cy="80"/>
                    </a:xfrm>
                    <a:custGeom>
                      <a:rect b="b" l="l" r="r" t="t"/>
                      <a:pathLst>
                        <a:path extrusionOk="0" h="80" w="78">
                          <a:moveTo>
                            <a:pt x="18" y="0"/>
                          </a:moveTo>
                          <a:lnTo>
                            <a:pt x="12" y="29"/>
                          </a:lnTo>
                          <a:lnTo>
                            <a:pt x="10" y="32"/>
                          </a:lnTo>
                          <a:lnTo>
                            <a:pt x="5" y="35"/>
                          </a:lnTo>
                          <a:lnTo>
                            <a:pt x="0" y="37"/>
                          </a:lnTo>
                          <a:lnTo>
                            <a:pt x="6" y="65"/>
                          </a:lnTo>
                          <a:lnTo>
                            <a:pt x="8" y="79"/>
                          </a:lnTo>
                          <a:lnTo>
                            <a:pt x="9" y="71"/>
                          </a:lnTo>
                          <a:lnTo>
                            <a:pt x="10" y="64"/>
                          </a:lnTo>
                          <a:lnTo>
                            <a:pt x="12" y="58"/>
                          </a:lnTo>
                          <a:lnTo>
                            <a:pt x="12" y="52"/>
                          </a:lnTo>
                          <a:lnTo>
                            <a:pt x="14" y="47"/>
                          </a:lnTo>
                          <a:lnTo>
                            <a:pt x="18" y="42"/>
                          </a:lnTo>
                          <a:lnTo>
                            <a:pt x="22" y="40"/>
                          </a:lnTo>
                          <a:lnTo>
                            <a:pt x="27" y="37"/>
                          </a:lnTo>
                          <a:lnTo>
                            <a:pt x="32" y="35"/>
                          </a:lnTo>
                          <a:lnTo>
                            <a:pt x="39" y="31"/>
                          </a:lnTo>
                          <a:lnTo>
                            <a:pt x="46" y="28"/>
                          </a:lnTo>
                          <a:lnTo>
                            <a:pt x="77" y="12"/>
                          </a:lnTo>
                          <a:lnTo>
                            <a:pt x="18" y="0"/>
                          </a:lnTo>
                        </a:path>
                      </a:pathLst>
                    </a:custGeom>
                    <a:solidFill>
                      <a:srgbClr val="FF9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671" name="Google Shape;671;p23"/>
                  <p:cNvGrpSpPr/>
                  <p:nvPr/>
                </p:nvGrpSpPr>
                <p:grpSpPr>
                  <a:xfrm>
                    <a:off x="1919" y="2856"/>
                    <a:ext cx="148" cy="168"/>
                    <a:chOff x="1919" y="2856"/>
                    <a:chExt cx="148" cy="168"/>
                  </a:xfrm>
                </p:grpSpPr>
                <p:grpSp>
                  <p:nvGrpSpPr>
                    <p:cNvPr id="672" name="Google Shape;672;p23"/>
                    <p:cNvGrpSpPr/>
                    <p:nvPr/>
                  </p:nvGrpSpPr>
                  <p:grpSpPr>
                    <a:xfrm>
                      <a:off x="1928" y="2882"/>
                      <a:ext cx="108" cy="142"/>
                      <a:chOff x="1928" y="2882"/>
                      <a:chExt cx="108" cy="142"/>
                    </a:xfrm>
                  </p:grpSpPr>
                  <p:grpSp>
                    <p:nvGrpSpPr>
                      <p:cNvPr id="673" name="Google Shape;673;p23"/>
                      <p:cNvGrpSpPr/>
                      <p:nvPr/>
                    </p:nvGrpSpPr>
                    <p:grpSpPr>
                      <a:xfrm>
                        <a:off x="1928" y="2882"/>
                        <a:ext cx="108" cy="142"/>
                        <a:chOff x="1928" y="2882"/>
                        <a:chExt cx="108" cy="142"/>
                      </a:xfrm>
                    </p:grpSpPr>
                    <p:sp>
                      <p:nvSpPr>
                        <p:cNvPr id="674" name="Google Shape;674;p23"/>
                        <p:cNvSpPr/>
                        <p:nvPr/>
                      </p:nvSpPr>
                      <p:spPr>
                        <a:xfrm>
                          <a:off x="1950" y="3000"/>
                          <a:ext cx="57" cy="24"/>
                        </a:xfrm>
                        <a:custGeom>
                          <a:rect b="b" l="l" r="r" t="t"/>
                          <a:pathLst>
                            <a:path extrusionOk="0" h="24" w="57">
                              <a:moveTo>
                                <a:pt x="0" y="0"/>
                              </a:moveTo>
                              <a:lnTo>
                                <a:pt x="1" y="3"/>
                              </a:lnTo>
                              <a:lnTo>
                                <a:pt x="2" y="6"/>
                              </a:lnTo>
                              <a:lnTo>
                                <a:pt x="4" y="9"/>
                              </a:lnTo>
                              <a:lnTo>
                                <a:pt x="7" y="13"/>
                              </a:lnTo>
                              <a:lnTo>
                                <a:pt x="11" y="15"/>
                              </a:lnTo>
                              <a:lnTo>
                                <a:pt x="14" y="17"/>
                              </a:lnTo>
                              <a:lnTo>
                                <a:pt x="19" y="20"/>
                              </a:lnTo>
                              <a:lnTo>
                                <a:pt x="23" y="21"/>
                              </a:lnTo>
                              <a:lnTo>
                                <a:pt x="29" y="22"/>
                              </a:lnTo>
                              <a:lnTo>
                                <a:pt x="34" y="23"/>
                              </a:lnTo>
                              <a:lnTo>
                                <a:pt x="41" y="22"/>
                              </a:lnTo>
                              <a:lnTo>
                                <a:pt x="45" y="21"/>
                              </a:lnTo>
                              <a:lnTo>
                                <a:pt x="48" y="20"/>
                              </a:lnTo>
                              <a:lnTo>
                                <a:pt x="52" y="17"/>
                              </a:lnTo>
                              <a:lnTo>
                                <a:pt x="56" y="13"/>
                              </a:lnTo>
                              <a:lnTo>
                                <a:pt x="0" y="0"/>
                              </a:lnTo>
                            </a:path>
                          </a:pathLst>
                        </a:custGeom>
                        <a:solidFill>
                          <a:srgbClr val="7F3F00"/>
                        </a:solidFill>
                        <a:ln cap="rnd" cmpd="sng" w="12700">
                          <a:solidFill>
                            <a:srgbClr val="7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75" name="Google Shape;675;p23"/>
                        <p:cNvSpPr/>
                        <p:nvPr/>
                      </p:nvSpPr>
                      <p:spPr>
                        <a:xfrm>
                          <a:off x="1928" y="2882"/>
                          <a:ext cx="108" cy="142"/>
                        </a:xfrm>
                        <a:custGeom>
                          <a:rect b="b" l="l" r="r" t="t"/>
                          <a:pathLst>
                            <a:path extrusionOk="0" h="142" w="108">
                              <a:moveTo>
                                <a:pt x="80" y="129"/>
                              </a:moveTo>
                              <a:lnTo>
                                <a:pt x="82" y="125"/>
                              </a:lnTo>
                              <a:lnTo>
                                <a:pt x="85" y="120"/>
                              </a:lnTo>
                              <a:lnTo>
                                <a:pt x="90" y="109"/>
                              </a:lnTo>
                              <a:lnTo>
                                <a:pt x="98" y="90"/>
                              </a:lnTo>
                              <a:lnTo>
                                <a:pt x="102" y="75"/>
                              </a:lnTo>
                              <a:lnTo>
                                <a:pt x="104" y="62"/>
                              </a:lnTo>
                              <a:lnTo>
                                <a:pt x="107" y="43"/>
                              </a:lnTo>
                              <a:lnTo>
                                <a:pt x="106" y="26"/>
                              </a:lnTo>
                              <a:lnTo>
                                <a:pt x="103" y="16"/>
                              </a:lnTo>
                              <a:lnTo>
                                <a:pt x="95" y="9"/>
                              </a:lnTo>
                              <a:lnTo>
                                <a:pt x="83" y="3"/>
                              </a:lnTo>
                              <a:lnTo>
                                <a:pt x="72" y="1"/>
                              </a:lnTo>
                              <a:lnTo>
                                <a:pt x="61" y="0"/>
                              </a:lnTo>
                              <a:lnTo>
                                <a:pt x="50" y="1"/>
                              </a:lnTo>
                              <a:lnTo>
                                <a:pt x="40" y="2"/>
                              </a:lnTo>
                              <a:lnTo>
                                <a:pt x="32" y="5"/>
                              </a:lnTo>
                              <a:lnTo>
                                <a:pt x="25" y="10"/>
                              </a:lnTo>
                              <a:lnTo>
                                <a:pt x="19" y="17"/>
                              </a:lnTo>
                              <a:lnTo>
                                <a:pt x="14" y="26"/>
                              </a:lnTo>
                              <a:lnTo>
                                <a:pt x="11" y="35"/>
                              </a:lnTo>
                              <a:lnTo>
                                <a:pt x="8" y="44"/>
                              </a:lnTo>
                              <a:lnTo>
                                <a:pt x="7" y="55"/>
                              </a:lnTo>
                              <a:lnTo>
                                <a:pt x="7" y="61"/>
                              </a:lnTo>
                              <a:lnTo>
                                <a:pt x="7" y="66"/>
                              </a:lnTo>
                              <a:lnTo>
                                <a:pt x="3" y="67"/>
                              </a:lnTo>
                              <a:lnTo>
                                <a:pt x="1" y="69"/>
                              </a:lnTo>
                              <a:lnTo>
                                <a:pt x="0" y="72"/>
                              </a:lnTo>
                              <a:lnTo>
                                <a:pt x="3" y="78"/>
                              </a:lnTo>
                              <a:lnTo>
                                <a:pt x="5" y="81"/>
                              </a:lnTo>
                              <a:lnTo>
                                <a:pt x="8" y="85"/>
                              </a:lnTo>
                              <a:lnTo>
                                <a:pt x="12" y="88"/>
                              </a:lnTo>
                              <a:lnTo>
                                <a:pt x="17" y="88"/>
                              </a:lnTo>
                              <a:lnTo>
                                <a:pt x="15" y="95"/>
                              </a:lnTo>
                              <a:lnTo>
                                <a:pt x="17" y="104"/>
                              </a:lnTo>
                              <a:lnTo>
                                <a:pt x="19" y="112"/>
                              </a:lnTo>
                              <a:lnTo>
                                <a:pt x="21" y="117"/>
                              </a:lnTo>
                              <a:lnTo>
                                <a:pt x="23" y="122"/>
                              </a:lnTo>
                              <a:lnTo>
                                <a:pt x="25" y="125"/>
                              </a:lnTo>
                              <a:lnTo>
                                <a:pt x="28" y="128"/>
                              </a:lnTo>
                              <a:lnTo>
                                <a:pt x="31" y="132"/>
                              </a:lnTo>
                              <a:lnTo>
                                <a:pt x="35" y="135"/>
                              </a:lnTo>
                              <a:lnTo>
                                <a:pt x="39" y="137"/>
                              </a:lnTo>
                              <a:lnTo>
                                <a:pt x="42" y="138"/>
                              </a:lnTo>
                              <a:lnTo>
                                <a:pt x="46" y="139"/>
                              </a:lnTo>
                              <a:lnTo>
                                <a:pt x="50" y="140"/>
                              </a:lnTo>
                              <a:lnTo>
                                <a:pt x="54" y="140"/>
                              </a:lnTo>
                              <a:lnTo>
                                <a:pt x="59" y="141"/>
                              </a:lnTo>
                              <a:lnTo>
                                <a:pt x="64" y="140"/>
                              </a:lnTo>
                              <a:lnTo>
                                <a:pt x="69" y="139"/>
                              </a:lnTo>
                              <a:lnTo>
                                <a:pt x="72" y="137"/>
                              </a:lnTo>
                              <a:lnTo>
                                <a:pt x="76" y="133"/>
                              </a:lnTo>
                              <a:lnTo>
                                <a:pt x="80" y="129"/>
                              </a:lnTo>
                            </a:path>
                          </a:pathLst>
                        </a:custGeom>
                        <a:solidFill>
                          <a:srgbClr val="FF9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76" name="Google Shape;676;p23"/>
                        <p:cNvSpPr/>
                        <p:nvPr/>
                      </p:nvSpPr>
                      <p:spPr>
                        <a:xfrm>
                          <a:off x="1974" y="2972"/>
                          <a:ext cx="53" cy="52"/>
                        </a:xfrm>
                        <a:custGeom>
                          <a:rect b="b" l="l" r="r" t="t"/>
                          <a:pathLst>
                            <a:path extrusionOk="0" h="52" w="53">
                              <a:moveTo>
                                <a:pt x="34" y="39"/>
                              </a:moveTo>
                              <a:lnTo>
                                <a:pt x="36" y="35"/>
                              </a:lnTo>
                              <a:lnTo>
                                <a:pt x="39" y="31"/>
                              </a:lnTo>
                              <a:lnTo>
                                <a:pt x="44" y="19"/>
                              </a:lnTo>
                              <a:lnTo>
                                <a:pt x="52" y="0"/>
                              </a:lnTo>
                              <a:lnTo>
                                <a:pt x="47" y="8"/>
                              </a:lnTo>
                              <a:lnTo>
                                <a:pt x="41" y="16"/>
                              </a:lnTo>
                              <a:lnTo>
                                <a:pt x="39" y="21"/>
                              </a:lnTo>
                              <a:lnTo>
                                <a:pt x="38" y="26"/>
                              </a:lnTo>
                              <a:lnTo>
                                <a:pt x="35" y="31"/>
                              </a:lnTo>
                              <a:lnTo>
                                <a:pt x="32" y="37"/>
                              </a:lnTo>
                              <a:lnTo>
                                <a:pt x="29" y="40"/>
                              </a:lnTo>
                              <a:lnTo>
                                <a:pt x="26" y="42"/>
                              </a:lnTo>
                              <a:lnTo>
                                <a:pt x="23" y="44"/>
                              </a:lnTo>
                              <a:lnTo>
                                <a:pt x="18" y="43"/>
                              </a:lnTo>
                              <a:lnTo>
                                <a:pt x="17" y="40"/>
                              </a:lnTo>
                              <a:lnTo>
                                <a:pt x="13" y="36"/>
                              </a:lnTo>
                              <a:lnTo>
                                <a:pt x="14" y="42"/>
                              </a:lnTo>
                              <a:lnTo>
                                <a:pt x="12" y="46"/>
                              </a:lnTo>
                              <a:lnTo>
                                <a:pt x="9" y="48"/>
                              </a:lnTo>
                              <a:lnTo>
                                <a:pt x="0" y="49"/>
                              </a:lnTo>
                              <a:lnTo>
                                <a:pt x="4" y="50"/>
                              </a:lnTo>
                              <a:lnTo>
                                <a:pt x="8" y="51"/>
                              </a:lnTo>
                              <a:lnTo>
                                <a:pt x="13" y="51"/>
                              </a:lnTo>
                              <a:lnTo>
                                <a:pt x="18" y="50"/>
                              </a:lnTo>
                              <a:lnTo>
                                <a:pt x="23" y="49"/>
                              </a:lnTo>
                              <a:lnTo>
                                <a:pt x="26" y="47"/>
                              </a:lnTo>
                              <a:lnTo>
                                <a:pt x="30" y="43"/>
                              </a:lnTo>
                              <a:lnTo>
                                <a:pt x="34" y="39"/>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677" name="Google Shape;677;p23"/>
                      <p:cNvSpPr/>
                      <p:nvPr/>
                    </p:nvSpPr>
                    <p:spPr>
                      <a:xfrm>
                        <a:off x="1929" y="2952"/>
                        <a:ext cx="23" cy="49"/>
                      </a:xfrm>
                      <a:custGeom>
                        <a:rect b="b" l="l" r="r" t="t"/>
                        <a:pathLst>
                          <a:path extrusionOk="0" h="49" w="23">
                            <a:moveTo>
                              <a:pt x="20" y="39"/>
                            </a:moveTo>
                            <a:lnTo>
                              <a:pt x="19" y="36"/>
                            </a:lnTo>
                            <a:lnTo>
                              <a:pt x="19" y="32"/>
                            </a:lnTo>
                            <a:lnTo>
                              <a:pt x="20" y="29"/>
                            </a:lnTo>
                            <a:lnTo>
                              <a:pt x="20" y="26"/>
                            </a:lnTo>
                            <a:lnTo>
                              <a:pt x="21" y="22"/>
                            </a:lnTo>
                            <a:lnTo>
                              <a:pt x="21" y="19"/>
                            </a:lnTo>
                            <a:lnTo>
                              <a:pt x="21" y="16"/>
                            </a:lnTo>
                            <a:lnTo>
                              <a:pt x="22" y="12"/>
                            </a:lnTo>
                            <a:lnTo>
                              <a:pt x="21" y="11"/>
                            </a:lnTo>
                            <a:lnTo>
                              <a:pt x="19" y="9"/>
                            </a:lnTo>
                            <a:lnTo>
                              <a:pt x="17" y="6"/>
                            </a:lnTo>
                            <a:lnTo>
                              <a:pt x="17" y="5"/>
                            </a:lnTo>
                            <a:lnTo>
                              <a:pt x="16" y="3"/>
                            </a:lnTo>
                            <a:lnTo>
                              <a:pt x="14" y="1"/>
                            </a:lnTo>
                            <a:lnTo>
                              <a:pt x="12" y="2"/>
                            </a:lnTo>
                            <a:lnTo>
                              <a:pt x="0" y="0"/>
                            </a:lnTo>
                            <a:lnTo>
                              <a:pt x="0" y="2"/>
                            </a:lnTo>
                            <a:lnTo>
                              <a:pt x="2" y="9"/>
                            </a:lnTo>
                            <a:lnTo>
                              <a:pt x="5" y="12"/>
                            </a:lnTo>
                            <a:lnTo>
                              <a:pt x="7" y="16"/>
                            </a:lnTo>
                            <a:lnTo>
                              <a:pt x="11" y="18"/>
                            </a:lnTo>
                            <a:lnTo>
                              <a:pt x="16" y="18"/>
                            </a:lnTo>
                            <a:lnTo>
                              <a:pt x="15" y="26"/>
                            </a:lnTo>
                            <a:lnTo>
                              <a:pt x="16" y="34"/>
                            </a:lnTo>
                            <a:lnTo>
                              <a:pt x="19" y="42"/>
                            </a:lnTo>
                            <a:lnTo>
                              <a:pt x="20" y="48"/>
                            </a:lnTo>
                            <a:lnTo>
                              <a:pt x="20" y="39"/>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678" name="Google Shape;678;p23"/>
                    <p:cNvGrpSpPr/>
                    <p:nvPr/>
                  </p:nvGrpSpPr>
                  <p:grpSpPr>
                    <a:xfrm>
                      <a:off x="1954" y="2928"/>
                      <a:ext cx="67" cy="82"/>
                      <a:chOff x="1954" y="2928"/>
                      <a:chExt cx="67" cy="82"/>
                    </a:xfrm>
                  </p:grpSpPr>
                  <p:grpSp>
                    <p:nvGrpSpPr>
                      <p:cNvPr id="679" name="Google Shape;679;p23"/>
                      <p:cNvGrpSpPr/>
                      <p:nvPr/>
                    </p:nvGrpSpPr>
                    <p:grpSpPr>
                      <a:xfrm>
                        <a:off x="1969" y="2987"/>
                        <a:ext cx="28" cy="23"/>
                        <a:chOff x="1969" y="2987"/>
                        <a:chExt cx="28" cy="23"/>
                      </a:xfrm>
                    </p:grpSpPr>
                    <p:sp>
                      <p:nvSpPr>
                        <p:cNvPr id="680" name="Google Shape;680;p23"/>
                        <p:cNvSpPr/>
                        <p:nvPr/>
                      </p:nvSpPr>
                      <p:spPr>
                        <a:xfrm>
                          <a:off x="1972" y="2992"/>
                          <a:ext cx="19" cy="6"/>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81" name="Google Shape;681;p23"/>
                        <p:cNvSpPr/>
                        <p:nvPr/>
                      </p:nvSpPr>
                      <p:spPr>
                        <a:xfrm>
                          <a:off x="1969" y="2987"/>
                          <a:ext cx="28" cy="17"/>
                        </a:xfrm>
                        <a:custGeom>
                          <a:rect b="b" l="l" r="r" t="t"/>
                          <a:pathLst>
                            <a:path extrusionOk="0" h="17" w="28">
                              <a:moveTo>
                                <a:pt x="0" y="9"/>
                              </a:moveTo>
                              <a:lnTo>
                                <a:pt x="2" y="6"/>
                              </a:lnTo>
                              <a:lnTo>
                                <a:pt x="4" y="4"/>
                              </a:lnTo>
                              <a:lnTo>
                                <a:pt x="6" y="3"/>
                              </a:lnTo>
                              <a:lnTo>
                                <a:pt x="8" y="1"/>
                              </a:lnTo>
                              <a:lnTo>
                                <a:pt x="10" y="0"/>
                              </a:lnTo>
                              <a:lnTo>
                                <a:pt x="12" y="1"/>
                              </a:lnTo>
                              <a:lnTo>
                                <a:pt x="14" y="3"/>
                              </a:lnTo>
                              <a:lnTo>
                                <a:pt x="16" y="3"/>
                              </a:lnTo>
                              <a:lnTo>
                                <a:pt x="17" y="3"/>
                              </a:lnTo>
                              <a:lnTo>
                                <a:pt x="20" y="3"/>
                              </a:lnTo>
                              <a:lnTo>
                                <a:pt x="22" y="4"/>
                              </a:lnTo>
                              <a:lnTo>
                                <a:pt x="23" y="8"/>
                              </a:lnTo>
                              <a:lnTo>
                                <a:pt x="24" y="11"/>
                              </a:lnTo>
                              <a:lnTo>
                                <a:pt x="25" y="12"/>
                              </a:lnTo>
                              <a:lnTo>
                                <a:pt x="27" y="16"/>
                              </a:lnTo>
                              <a:lnTo>
                                <a:pt x="19" y="14"/>
                              </a:lnTo>
                              <a:lnTo>
                                <a:pt x="17" y="12"/>
                              </a:lnTo>
                              <a:lnTo>
                                <a:pt x="15" y="11"/>
                              </a:lnTo>
                              <a:lnTo>
                                <a:pt x="13" y="11"/>
                              </a:lnTo>
                              <a:lnTo>
                                <a:pt x="11" y="11"/>
                              </a:lnTo>
                              <a:lnTo>
                                <a:pt x="9" y="11"/>
                              </a:lnTo>
                              <a:lnTo>
                                <a:pt x="6" y="11"/>
                              </a:lnTo>
                              <a:lnTo>
                                <a:pt x="4" y="11"/>
                              </a:lnTo>
                              <a:lnTo>
                                <a:pt x="0" y="9"/>
                              </a:lnTo>
                            </a:path>
                          </a:pathLst>
                        </a:custGeom>
                        <a:solidFill>
                          <a:srgbClr val="FF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82" name="Google Shape;682;p23"/>
                        <p:cNvSpPr/>
                        <p:nvPr/>
                      </p:nvSpPr>
                      <p:spPr>
                        <a:xfrm>
                          <a:off x="1969" y="2993"/>
                          <a:ext cx="27" cy="17"/>
                        </a:xfrm>
                        <a:custGeom>
                          <a:rect b="b" l="l" r="r" t="t"/>
                          <a:pathLst>
                            <a:path extrusionOk="0" h="17" w="27">
                              <a:moveTo>
                                <a:pt x="0" y="0"/>
                              </a:moveTo>
                              <a:lnTo>
                                <a:pt x="3" y="0"/>
                              </a:lnTo>
                              <a:lnTo>
                                <a:pt x="5" y="1"/>
                              </a:lnTo>
                              <a:lnTo>
                                <a:pt x="7" y="1"/>
                              </a:lnTo>
                              <a:lnTo>
                                <a:pt x="9" y="1"/>
                              </a:lnTo>
                              <a:lnTo>
                                <a:pt x="11" y="3"/>
                              </a:lnTo>
                              <a:lnTo>
                                <a:pt x="12" y="3"/>
                              </a:lnTo>
                              <a:lnTo>
                                <a:pt x="14" y="3"/>
                              </a:lnTo>
                              <a:lnTo>
                                <a:pt x="16" y="3"/>
                              </a:lnTo>
                              <a:lnTo>
                                <a:pt x="19" y="5"/>
                              </a:lnTo>
                              <a:lnTo>
                                <a:pt x="21" y="5"/>
                              </a:lnTo>
                              <a:lnTo>
                                <a:pt x="24" y="5"/>
                              </a:lnTo>
                              <a:lnTo>
                                <a:pt x="26" y="7"/>
                              </a:lnTo>
                              <a:lnTo>
                                <a:pt x="25" y="10"/>
                              </a:lnTo>
                              <a:lnTo>
                                <a:pt x="21" y="14"/>
                              </a:lnTo>
                              <a:lnTo>
                                <a:pt x="19" y="16"/>
                              </a:lnTo>
                              <a:lnTo>
                                <a:pt x="16" y="16"/>
                              </a:lnTo>
                              <a:lnTo>
                                <a:pt x="14" y="16"/>
                              </a:lnTo>
                              <a:lnTo>
                                <a:pt x="12" y="16"/>
                              </a:lnTo>
                              <a:lnTo>
                                <a:pt x="9" y="16"/>
                              </a:lnTo>
                              <a:lnTo>
                                <a:pt x="7" y="12"/>
                              </a:lnTo>
                              <a:lnTo>
                                <a:pt x="5" y="10"/>
                              </a:lnTo>
                              <a:lnTo>
                                <a:pt x="3" y="5"/>
                              </a:lnTo>
                              <a:lnTo>
                                <a:pt x="2" y="3"/>
                              </a:lnTo>
                              <a:lnTo>
                                <a:pt x="0" y="0"/>
                              </a:lnTo>
                            </a:path>
                          </a:pathLst>
                        </a:custGeom>
                        <a:solidFill>
                          <a:srgbClr val="FF00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683" name="Google Shape;683;p23"/>
                      <p:cNvGrpSpPr/>
                      <p:nvPr/>
                    </p:nvGrpSpPr>
                    <p:grpSpPr>
                      <a:xfrm>
                        <a:off x="1954" y="2928"/>
                        <a:ext cx="67" cy="41"/>
                        <a:chOff x="1954" y="2928"/>
                        <a:chExt cx="67" cy="41"/>
                      </a:xfrm>
                    </p:grpSpPr>
                    <p:grpSp>
                      <p:nvGrpSpPr>
                        <p:cNvPr id="684" name="Google Shape;684;p23"/>
                        <p:cNvGrpSpPr/>
                        <p:nvPr/>
                      </p:nvGrpSpPr>
                      <p:grpSpPr>
                        <a:xfrm>
                          <a:off x="1954" y="2928"/>
                          <a:ext cx="28" cy="32"/>
                          <a:chOff x="1954" y="2928"/>
                          <a:chExt cx="28" cy="32"/>
                        </a:xfrm>
                      </p:grpSpPr>
                      <p:sp>
                        <p:nvSpPr>
                          <p:cNvPr id="685" name="Google Shape;685;p23"/>
                          <p:cNvSpPr/>
                          <p:nvPr/>
                        </p:nvSpPr>
                        <p:spPr>
                          <a:xfrm>
                            <a:off x="1956" y="2928"/>
                            <a:ext cx="26" cy="17"/>
                          </a:xfrm>
                          <a:custGeom>
                            <a:rect b="b" l="l" r="r" t="t"/>
                            <a:pathLst>
                              <a:path extrusionOk="0" h="17" w="26">
                                <a:moveTo>
                                  <a:pt x="1" y="3"/>
                                </a:moveTo>
                                <a:lnTo>
                                  <a:pt x="7" y="1"/>
                                </a:lnTo>
                                <a:lnTo>
                                  <a:pt x="10" y="0"/>
                                </a:lnTo>
                                <a:lnTo>
                                  <a:pt x="12" y="0"/>
                                </a:lnTo>
                                <a:lnTo>
                                  <a:pt x="16" y="1"/>
                                </a:lnTo>
                                <a:lnTo>
                                  <a:pt x="19" y="3"/>
                                </a:lnTo>
                                <a:lnTo>
                                  <a:pt x="21" y="5"/>
                                </a:lnTo>
                                <a:lnTo>
                                  <a:pt x="23" y="9"/>
                                </a:lnTo>
                                <a:lnTo>
                                  <a:pt x="25" y="12"/>
                                </a:lnTo>
                                <a:lnTo>
                                  <a:pt x="25" y="16"/>
                                </a:lnTo>
                                <a:lnTo>
                                  <a:pt x="21" y="12"/>
                                </a:lnTo>
                                <a:lnTo>
                                  <a:pt x="18" y="8"/>
                                </a:lnTo>
                                <a:lnTo>
                                  <a:pt x="16" y="5"/>
                                </a:lnTo>
                                <a:lnTo>
                                  <a:pt x="13" y="3"/>
                                </a:lnTo>
                                <a:lnTo>
                                  <a:pt x="9" y="2"/>
                                </a:lnTo>
                                <a:lnTo>
                                  <a:pt x="6" y="3"/>
                                </a:lnTo>
                                <a:lnTo>
                                  <a:pt x="0" y="5"/>
                                </a:lnTo>
                                <a:lnTo>
                                  <a:pt x="1" y="3"/>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86" name="Google Shape;686;p23"/>
                          <p:cNvSpPr/>
                          <p:nvPr/>
                        </p:nvSpPr>
                        <p:spPr>
                          <a:xfrm>
                            <a:off x="1954" y="2937"/>
                            <a:ext cx="25" cy="17"/>
                          </a:xfrm>
                          <a:custGeom>
                            <a:rect b="b" l="l" r="r" t="t"/>
                            <a:pathLst>
                              <a:path extrusionOk="0" h="17" w="25">
                                <a:moveTo>
                                  <a:pt x="0" y="4"/>
                                </a:moveTo>
                                <a:lnTo>
                                  <a:pt x="4" y="4"/>
                                </a:lnTo>
                                <a:lnTo>
                                  <a:pt x="6" y="3"/>
                                </a:lnTo>
                                <a:lnTo>
                                  <a:pt x="8" y="1"/>
                                </a:lnTo>
                                <a:lnTo>
                                  <a:pt x="11" y="0"/>
                                </a:lnTo>
                                <a:lnTo>
                                  <a:pt x="14" y="0"/>
                                </a:lnTo>
                                <a:lnTo>
                                  <a:pt x="17" y="1"/>
                                </a:lnTo>
                                <a:lnTo>
                                  <a:pt x="19" y="3"/>
                                </a:lnTo>
                                <a:lnTo>
                                  <a:pt x="21" y="6"/>
                                </a:lnTo>
                                <a:lnTo>
                                  <a:pt x="23" y="9"/>
                                </a:lnTo>
                                <a:lnTo>
                                  <a:pt x="24" y="12"/>
                                </a:lnTo>
                                <a:lnTo>
                                  <a:pt x="24" y="14"/>
                                </a:lnTo>
                                <a:lnTo>
                                  <a:pt x="22" y="16"/>
                                </a:lnTo>
                                <a:lnTo>
                                  <a:pt x="20" y="9"/>
                                </a:lnTo>
                                <a:lnTo>
                                  <a:pt x="18" y="8"/>
                                </a:lnTo>
                                <a:lnTo>
                                  <a:pt x="17" y="11"/>
                                </a:lnTo>
                                <a:lnTo>
                                  <a:pt x="15" y="12"/>
                                </a:lnTo>
                                <a:lnTo>
                                  <a:pt x="13" y="12"/>
                                </a:lnTo>
                                <a:lnTo>
                                  <a:pt x="11" y="11"/>
                                </a:lnTo>
                                <a:lnTo>
                                  <a:pt x="10" y="9"/>
                                </a:lnTo>
                                <a:lnTo>
                                  <a:pt x="10" y="6"/>
                                </a:lnTo>
                                <a:lnTo>
                                  <a:pt x="7" y="8"/>
                                </a:lnTo>
                                <a:lnTo>
                                  <a:pt x="4" y="8"/>
                                </a:lnTo>
                                <a:lnTo>
                                  <a:pt x="2" y="8"/>
                                </a:lnTo>
                                <a:lnTo>
                                  <a:pt x="0" y="4"/>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87" name="Google Shape;687;p23"/>
                          <p:cNvSpPr/>
                          <p:nvPr/>
                        </p:nvSpPr>
                        <p:spPr>
                          <a:xfrm>
                            <a:off x="1959" y="2943"/>
                            <a:ext cx="17" cy="17"/>
                          </a:xfrm>
                          <a:custGeom>
                            <a:rect b="b" l="l" r="r" t="t"/>
                            <a:pathLst>
                              <a:path extrusionOk="0" h="17" w="17">
                                <a:moveTo>
                                  <a:pt x="0" y="0"/>
                                </a:moveTo>
                                <a:lnTo>
                                  <a:pt x="2" y="4"/>
                                </a:lnTo>
                                <a:lnTo>
                                  <a:pt x="5" y="8"/>
                                </a:lnTo>
                                <a:lnTo>
                                  <a:pt x="7" y="12"/>
                                </a:lnTo>
                                <a:lnTo>
                                  <a:pt x="10" y="12"/>
                                </a:lnTo>
                                <a:lnTo>
                                  <a:pt x="13" y="12"/>
                                </a:lnTo>
                                <a:lnTo>
                                  <a:pt x="16" y="12"/>
                                </a:lnTo>
                                <a:lnTo>
                                  <a:pt x="13" y="16"/>
                                </a:lnTo>
                                <a:lnTo>
                                  <a:pt x="11" y="16"/>
                                </a:lnTo>
                                <a:lnTo>
                                  <a:pt x="8" y="16"/>
                                </a:lnTo>
                                <a:lnTo>
                                  <a:pt x="4" y="8"/>
                                </a:lnTo>
                                <a:lnTo>
                                  <a:pt x="0"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688" name="Google Shape;688;p23"/>
                        <p:cNvGrpSpPr/>
                        <p:nvPr/>
                      </p:nvGrpSpPr>
                      <p:grpSpPr>
                        <a:xfrm>
                          <a:off x="1994" y="2938"/>
                          <a:ext cx="27" cy="31"/>
                          <a:chOff x="1994" y="2938"/>
                          <a:chExt cx="27" cy="31"/>
                        </a:xfrm>
                      </p:grpSpPr>
                      <p:sp>
                        <p:nvSpPr>
                          <p:cNvPr id="689" name="Google Shape;689;p23"/>
                          <p:cNvSpPr/>
                          <p:nvPr/>
                        </p:nvSpPr>
                        <p:spPr>
                          <a:xfrm>
                            <a:off x="1994" y="2938"/>
                            <a:ext cx="27" cy="17"/>
                          </a:xfrm>
                          <a:custGeom>
                            <a:rect b="b" l="l" r="r" t="t"/>
                            <a:pathLst>
                              <a:path extrusionOk="0" h="17" w="27">
                                <a:moveTo>
                                  <a:pt x="1" y="16"/>
                                </a:moveTo>
                                <a:lnTo>
                                  <a:pt x="0" y="13"/>
                                </a:lnTo>
                                <a:lnTo>
                                  <a:pt x="2" y="8"/>
                                </a:lnTo>
                                <a:lnTo>
                                  <a:pt x="4" y="4"/>
                                </a:lnTo>
                                <a:lnTo>
                                  <a:pt x="6" y="2"/>
                                </a:lnTo>
                                <a:lnTo>
                                  <a:pt x="10" y="1"/>
                                </a:lnTo>
                                <a:lnTo>
                                  <a:pt x="14" y="0"/>
                                </a:lnTo>
                                <a:lnTo>
                                  <a:pt x="19" y="0"/>
                                </a:lnTo>
                                <a:lnTo>
                                  <a:pt x="22" y="0"/>
                                </a:lnTo>
                                <a:lnTo>
                                  <a:pt x="25" y="1"/>
                                </a:lnTo>
                                <a:lnTo>
                                  <a:pt x="26" y="3"/>
                                </a:lnTo>
                                <a:lnTo>
                                  <a:pt x="25" y="2"/>
                                </a:lnTo>
                                <a:lnTo>
                                  <a:pt x="21" y="1"/>
                                </a:lnTo>
                                <a:lnTo>
                                  <a:pt x="17" y="1"/>
                                </a:lnTo>
                                <a:lnTo>
                                  <a:pt x="13" y="2"/>
                                </a:lnTo>
                                <a:lnTo>
                                  <a:pt x="10" y="4"/>
                                </a:lnTo>
                                <a:lnTo>
                                  <a:pt x="8" y="6"/>
                                </a:lnTo>
                                <a:lnTo>
                                  <a:pt x="6" y="7"/>
                                </a:lnTo>
                                <a:lnTo>
                                  <a:pt x="4" y="9"/>
                                </a:lnTo>
                                <a:lnTo>
                                  <a:pt x="3" y="13"/>
                                </a:lnTo>
                                <a:lnTo>
                                  <a:pt x="1" y="1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90" name="Google Shape;690;p23"/>
                          <p:cNvSpPr/>
                          <p:nvPr/>
                        </p:nvSpPr>
                        <p:spPr>
                          <a:xfrm>
                            <a:off x="2000" y="2945"/>
                            <a:ext cx="21" cy="17"/>
                          </a:xfrm>
                          <a:custGeom>
                            <a:rect b="b" l="l" r="r" t="t"/>
                            <a:pathLst>
                              <a:path extrusionOk="0" h="17" w="21">
                                <a:moveTo>
                                  <a:pt x="0" y="8"/>
                                </a:moveTo>
                                <a:lnTo>
                                  <a:pt x="0" y="5"/>
                                </a:lnTo>
                                <a:lnTo>
                                  <a:pt x="3" y="2"/>
                                </a:lnTo>
                                <a:lnTo>
                                  <a:pt x="5" y="1"/>
                                </a:lnTo>
                                <a:lnTo>
                                  <a:pt x="9" y="0"/>
                                </a:lnTo>
                                <a:lnTo>
                                  <a:pt x="12" y="1"/>
                                </a:lnTo>
                                <a:lnTo>
                                  <a:pt x="15" y="2"/>
                                </a:lnTo>
                                <a:lnTo>
                                  <a:pt x="18" y="2"/>
                                </a:lnTo>
                                <a:lnTo>
                                  <a:pt x="16" y="4"/>
                                </a:lnTo>
                                <a:lnTo>
                                  <a:pt x="18" y="6"/>
                                </a:lnTo>
                                <a:lnTo>
                                  <a:pt x="19" y="9"/>
                                </a:lnTo>
                                <a:lnTo>
                                  <a:pt x="19" y="12"/>
                                </a:lnTo>
                                <a:lnTo>
                                  <a:pt x="20" y="13"/>
                                </a:lnTo>
                                <a:lnTo>
                                  <a:pt x="19" y="16"/>
                                </a:lnTo>
                                <a:lnTo>
                                  <a:pt x="17" y="14"/>
                                </a:lnTo>
                                <a:lnTo>
                                  <a:pt x="16" y="10"/>
                                </a:lnTo>
                                <a:lnTo>
                                  <a:pt x="15" y="9"/>
                                </a:lnTo>
                                <a:lnTo>
                                  <a:pt x="13" y="9"/>
                                </a:lnTo>
                                <a:lnTo>
                                  <a:pt x="12" y="10"/>
                                </a:lnTo>
                                <a:lnTo>
                                  <a:pt x="10" y="10"/>
                                </a:lnTo>
                                <a:lnTo>
                                  <a:pt x="8" y="10"/>
                                </a:lnTo>
                                <a:lnTo>
                                  <a:pt x="6" y="9"/>
                                </a:lnTo>
                                <a:lnTo>
                                  <a:pt x="5" y="8"/>
                                </a:lnTo>
                                <a:lnTo>
                                  <a:pt x="5" y="5"/>
                                </a:lnTo>
                                <a:lnTo>
                                  <a:pt x="2" y="6"/>
                                </a:lnTo>
                                <a:lnTo>
                                  <a:pt x="0" y="8"/>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91" name="Google Shape;691;p23"/>
                          <p:cNvSpPr/>
                          <p:nvPr/>
                        </p:nvSpPr>
                        <p:spPr>
                          <a:xfrm>
                            <a:off x="1998" y="2952"/>
                            <a:ext cx="17" cy="17"/>
                          </a:xfrm>
                          <a:custGeom>
                            <a:rect b="b" l="l" r="r" t="t"/>
                            <a:pathLst>
                              <a:path extrusionOk="0" h="17" w="17">
                                <a:moveTo>
                                  <a:pt x="16" y="0"/>
                                </a:moveTo>
                                <a:lnTo>
                                  <a:pt x="0" y="8"/>
                                </a:lnTo>
                                <a:lnTo>
                                  <a:pt x="0" y="16"/>
                                </a:lnTo>
                                <a:lnTo>
                                  <a:pt x="8" y="16"/>
                                </a:lnTo>
                                <a:lnTo>
                                  <a:pt x="8" y="0"/>
                                </a:lnTo>
                                <a:lnTo>
                                  <a:pt x="16"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692" name="Google Shape;692;p23"/>
                      <p:cNvSpPr/>
                      <p:nvPr/>
                    </p:nvSpPr>
                    <p:spPr>
                      <a:xfrm>
                        <a:off x="1976" y="2966"/>
                        <a:ext cx="20" cy="17"/>
                      </a:xfrm>
                      <a:custGeom>
                        <a:rect b="b" l="l" r="r" t="t"/>
                        <a:pathLst>
                          <a:path extrusionOk="0" h="17" w="20">
                            <a:moveTo>
                              <a:pt x="5" y="0"/>
                            </a:moveTo>
                            <a:lnTo>
                              <a:pt x="3" y="1"/>
                            </a:lnTo>
                            <a:lnTo>
                              <a:pt x="1" y="1"/>
                            </a:lnTo>
                            <a:lnTo>
                              <a:pt x="0" y="4"/>
                            </a:lnTo>
                            <a:lnTo>
                              <a:pt x="0" y="7"/>
                            </a:lnTo>
                            <a:lnTo>
                              <a:pt x="0" y="10"/>
                            </a:lnTo>
                            <a:lnTo>
                              <a:pt x="3" y="10"/>
                            </a:lnTo>
                            <a:lnTo>
                              <a:pt x="5" y="11"/>
                            </a:lnTo>
                            <a:lnTo>
                              <a:pt x="7" y="13"/>
                            </a:lnTo>
                            <a:lnTo>
                              <a:pt x="9" y="16"/>
                            </a:lnTo>
                            <a:lnTo>
                              <a:pt x="12" y="14"/>
                            </a:lnTo>
                            <a:lnTo>
                              <a:pt x="14" y="13"/>
                            </a:lnTo>
                            <a:lnTo>
                              <a:pt x="17" y="11"/>
                            </a:lnTo>
                            <a:lnTo>
                              <a:pt x="19" y="11"/>
                            </a:lnTo>
                          </a:path>
                        </a:pathLst>
                      </a:custGeom>
                      <a:noFill/>
                      <a:ln cap="rnd" cmpd="sng" w="12700">
                        <a:solidFill>
                          <a:srgbClr val="FF7F3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693" name="Google Shape;693;p23"/>
                    <p:cNvGrpSpPr/>
                    <p:nvPr/>
                  </p:nvGrpSpPr>
                  <p:grpSpPr>
                    <a:xfrm>
                      <a:off x="1919" y="2856"/>
                      <a:ext cx="148" cy="144"/>
                      <a:chOff x="1919" y="2856"/>
                      <a:chExt cx="148" cy="144"/>
                    </a:xfrm>
                  </p:grpSpPr>
                  <p:sp>
                    <p:nvSpPr>
                      <p:cNvPr id="694" name="Google Shape;694;p23"/>
                      <p:cNvSpPr/>
                      <p:nvPr/>
                    </p:nvSpPr>
                    <p:spPr>
                      <a:xfrm>
                        <a:off x="1919" y="2856"/>
                        <a:ext cx="148" cy="144"/>
                      </a:xfrm>
                      <a:custGeom>
                        <a:rect b="b" l="l" r="r" t="t"/>
                        <a:pathLst>
                          <a:path extrusionOk="0" h="144" w="148">
                            <a:moveTo>
                              <a:pt x="28" y="134"/>
                            </a:moveTo>
                            <a:lnTo>
                              <a:pt x="22" y="131"/>
                            </a:lnTo>
                            <a:lnTo>
                              <a:pt x="19" y="128"/>
                            </a:lnTo>
                            <a:lnTo>
                              <a:pt x="18" y="125"/>
                            </a:lnTo>
                            <a:lnTo>
                              <a:pt x="16" y="118"/>
                            </a:lnTo>
                            <a:lnTo>
                              <a:pt x="13" y="117"/>
                            </a:lnTo>
                            <a:lnTo>
                              <a:pt x="12" y="111"/>
                            </a:lnTo>
                            <a:lnTo>
                              <a:pt x="10" y="108"/>
                            </a:lnTo>
                            <a:lnTo>
                              <a:pt x="9" y="106"/>
                            </a:lnTo>
                            <a:lnTo>
                              <a:pt x="7" y="101"/>
                            </a:lnTo>
                            <a:lnTo>
                              <a:pt x="2" y="92"/>
                            </a:lnTo>
                            <a:lnTo>
                              <a:pt x="5" y="77"/>
                            </a:lnTo>
                            <a:lnTo>
                              <a:pt x="2" y="75"/>
                            </a:lnTo>
                            <a:lnTo>
                              <a:pt x="0" y="66"/>
                            </a:lnTo>
                            <a:lnTo>
                              <a:pt x="0" y="60"/>
                            </a:lnTo>
                            <a:lnTo>
                              <a:pt x="0" y="53"/>
                            </a:lnTo>
                            <a:lnTo>
                              <a:pt x="4" y="46"/>
                            </a:lnTo>
                            <a:lnTo>
                              <a:pt x="12" y="41"/>
                            </a:lnTo>
                            <a:lnTo>
                              <a:pt x="12" y="34"/>
                            </a:lnTo>
                            <a:lnTo>
                              <a:pt x="19" y="24"/>
                            </a:lnTo>
                            <a:lnTo>
                              <a:pt x="22" y="21"/>
                            </a:lnTo>
                            <a:lnTo>
                              <a:pt x="26" y="15"/>
                            </a:lnTo>
                            <a:lnTo>
                              <a:pt x="32" y="11"/>
                            </a:lnTo>
                            <a:lnTo>
                              <a:pt x="38" y="11"/>
                            </a:lnTo>
                            <a:lnTo>
                              <a:pt x="48" y="2"/>
                            </a:lnTo>
                            <a:lnTo>
                              <a:pt x="56" y="1"/>
                            </a:lnTo>
                            <a:lnTo>
                              <a:pt x="62" y="0"/>
                            </a:lnTo>
                            <a:lnTo>
                              <a:pt x="68" y="0"/>
                            </a:lnTo>
                            <a:lnTo>
                              <a:pt x="73" y="1"/>
                            </a:lnTo>
                            <a:lnTo>
                              <a:pt x="79" y="1"/>
                            </a:lnTo>
                            <a:lnTo>
                              <a:pt x="87" y="2"/>
                            </a:lnTo>
                            <a:lnTo>
                              <a:pt x="95" y="6"/>
                            </a:lnTo>
                            <a:lnTo>
                              <a:pt x="100" y="9"/>
                            </a:lnTo>
                            <a:lnTo>
                              <a:pt x="110" y="12"/>
                            </a:lnTo>
                            <a:lnTo>
                              <a:pt x="117" y="18"/>
                            </a:lnTo>
                            <a:lnTo>
                              <a:pt x="121" y="23"/>
                            </a:lnTo>
                            <a:lnTo>
                              <a:pt x="124" y="29"/>
                            </a:lnTo>
                            <a:lnTo>
                              <a:pt x="126" y="34"/>
                            </a:lnTo>
                            <a:lnTo>
                              <a:pt x="129" y="39"/>
                            </a:lnTo>
                            <a:lnTo>
                              <a:pt x="132" y="44"/>
                            </a:lnTo>
                            <a:lnTo>
                              <a:pt x="138" y="50"/>
                            </a:lnTo>
                            <a:lnTo>
                              <a:pt x="141" y="60"/>
                            </a:lnTo>
                            <a:lnTo>
                              <a:pt x="144" y="69"/>
                            </a:lnTo>
                            <a:lnTo>
                              <a:pt x="147" y="75"/>
                            </a:lnTo>
                            <a:lnTo>
                              <a:pt x="146" y="79"/>
                            </a:lnTo>
                            <a:lnTo>
                              <a:pt x="143" y="87"/>
                            </a:lnTo>
                            <a:lnTo>
                              <a:pt x="140" y="92"/>
                            </a:lnTo>
                            <a:lnTo>
                              <a:pt x="141" y="100"/>
                            </a:lnTo>
                            <a:lnTo>
                              <a:pt x="139" y="104"/>
                            </a:lnTo>
                            <a:lnTo>
                              <a:pt x="131" y="109"/>
                            </a:lnTo>
                            <a:lnTo>
                              <a:pt x="129" y="114"/>
                            </a:lnTo>
                            <a:lnTo>
                              <a:pt x="116" y="125"/>
                            </a:lnTo>
                            <a:lnTo>
                              <a:pt x="116" y="129"/>
                            </a:lnTo>
                            <a:lnTo>
                              <a:pt x="110" y="135"/>
                            </a:lnTo>
                            <a:lnTo>
                              <a:pt x="101" y="140"/>
                            </a:lnTo>
                            <a:lnTo>
                              <a:pt x="96" y="143"/>
                            </a:lnTo>
                            <a:lnTo>
                              <a:pt x="102" y="129"/>
                            </a:lnTo>
                            <a:lnTo>
                              <a:pt x="107" y="115"/>
                            </a:lnTo>
                            <a:lnTo>
                              <a:pt x="110" y="104"/>
                            </a:lnTo>
                            <a:lnTo>
                              <a:pt x="113" y="92"/>
                            </a:lnTo>
                            <a:lnTo>
                              <a:pt x="113" y="86"/>
                            </a:lnTo>
                            <a:lnTo>
                              <a:pt x="111" y="79"/>
                            </a:lnTo>
                            <a:lnTo>
                              <a:pt x="112" y="67"/>
                            </a:lnTo>
                            <a:lnTo>
                              <a:pt x="110" y="63"/>
                            </a:lnTo>
                            <a:lnTo>
                              <a:pt x="107" y="60"/>
                            </a:lnTo>
                            <a:lnTo>
                              <a:pt x="96" y="66"/>
                            </a:lnTo>
                            <a:lnTo>
                              <a:pt x="90" y="69"/>
                            </a:lnTo>
                            <a:lnTo>
                              <a:pt x="81" y="70"/>
                            </a:lnTo>
                            <a:lnTo>
                              <a:pt x="69" y="70"/>
                            </a:lnTo>
                            <a:lnTo>
                              <a:pt x="60" y="69"/>
                            </a:lnTo>
                            <a:lnTo>
                              <a:pt x="55" y="68"/>
                            </a:lnTo>
                            <a:lnTo>
                              <a:pt x="51" y="66"/>
                            </a:lnTo>
                            <a:lnTo>
                              <a:pt x="45" y="66"/>
                            </a:lnTo>
                            <a:lnTo>
                              <a:pt x="39" y="68"/>
                            </a:lnTo>
                            <a:lnTo>
                              <a:pt x="37" y="71"/>
                            </a:lnTo>
                            <a:lnTo>
                              <a:pt x="36" y="76"/>
                            </a:lnTo>
                            <a:lnTo>
                              <a:pt x="33" y="81"/>
                            </a:lnTo>
                            <a:lnTo>
                              <a:pt x="30" y="82"/>
                            </a:lnTo>
                            <a:lnTo>
                              <a:pt x="27" y="87"/>
                            </a:lnTo>
                            <a:lnTo>
                              <a:pt x="26" y="96"/>
                            </a:lnTo>
                            <a:lnTo>
                              <a:pt x="24" y="98"/>
                            </a:lnTo>
                            <a:lnTo>
                              <a:pt x="21" y="100"/>
                            </a:lnTo>
                            <a:lnTo>
                              <a:pt x="19" y="100"/>
                            </a:lnTo>
                            <a:lnTo>
                              <a:pt x="16" y="101"/>
                            </a:lnTo>
                            <a:lnTo>
                              <a:pt x="15" y="103"/>
                            </a:lnTo>
                            <a:lnTo>
                              <a:pt x="15" y="105"/>
                            </a:lnTo>
                            <a:lnTo>
                              <a:pt x="15" y="108"/>
                            </a:lnTo>
                            <a:lnTo>
                              <a:pt x="17" y="111"/>
                            </a:lnTo>
                            <a:lnTo>
                              <a:pt x="21" y="114"/>
                            </a:lnTo>
                            <a:lnTo>
                              <a:pt x="25" y="114"/>
                            </a:lnTo>
                            <a:lnTo>
                              <a:pt x="26" y="126"/>
                            </a:lnTo>
                            <a:lnTo>
                              <a:pt x="28" y="134"/>
                            </a:lnTo>
                          </a:path>
                        </a:pathLst>
                      </a:custGeom>
                      <a:solidFill>
                        <a:srgbClr val="7F5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695" name="Google Shape;695;p23"/>
                      <p:cNvGrpSpPr/>
                      <p:nvPr/>
                    </p:nvGrpSpPr>
                    <p:grpSpPr>
                      <a:xfrm>
                        <a:off x="1923" y="2861"/>
                        <a:ext cx="139" cy="101"/>
                        <a:chOff x="1923" y="2861"/>
                        <a:chExt cx="139" cy="101"/>
                      </a:xfrm>
                    </p:grpSpPr>
                    <p:sp>
                      <p:nvSpPr>
                        <p:cNvPr id="696" name="Google Shape;696;p23"/>
                        <p:cNvSpPr/>
                        <p:nvPr/>
                      </p:nvSpPr>
                      <p:spPr>
                        <a:xfrm>
                          <a:off x="1923" y="2899"/>
                          <a:ext cx="59" cy="41"/>
                        </a:xfrm>
                        <a:custGeom>
                          <a:rect b="b" l="l" r="r" t="t"/>
                          <a:pathLst>
                            <a:path extrusionOk="0" h="41" w="59">
                              <a:moveTo>
                                <a:pt x="2" y="40"/>
                              </a:moveTo>
                              <a:lnTo>
                                <a:pt x="13" y="40"/>
                              </a:lnTo>
                              <a:lnTo>
                                <a:pt x="29" y="31"/>
                              </a:lnTo>
                              <a:lnTo>
                                <a:pt x="17" y="30"/>
                              </a:lnTo>
                              <a:lnTo>
                                <a:pt x="8" y="29"/>
                              </a:lnTo>
                              <a:lnTo>
                                <a:pt x="4" y="27"/>
                              </a:lnTo>
                              <a:lnTo>
                                <a:pt x="0" y="22"/>
                              </a:lnTo>
                              <a:lnTo>
                                <a:pt x="1" y="13"/>
                              </a:lnTo>
                              <a:lnTo>
                                <a:pt x="8" y="16"/>
                              </a:lnTo>
                              <a:lnTo>
                                <a:pt x="13" y="19"/>
                              </a:lnTo>
                              <a:lnTo>
                                <a:pt x="21" y="20"/>
                              </a:lnTo>
                              <a:lnTo>
                                <a:pt x="27" y="20"/>
                              </a:lnTo>
                              <a:lnTo>
                                <a:pt x="35" y="24"/>
                              </a:lnTo>
                              <a:lnTo>
                                <a:pt x="29" y="17"/>
                              </a:lnTo>
                              <a:lnTo>
                                <a:pt x="24" y="13"/>
                              </a:lnTo>
                              <a:lnTo>
                                <a:pt x="18" y="10"/>
                              </a:lnTo>
                              <a:lnTo>
                                <a:pt x="19" y="2"/>
                              </a:lnTo>
                              <a:lnTo>
                                <a:pt x="18" y="0"/>
                              </a:lnTo>
                              <a:lnTo>
                                <a:pt x="27" y="0"/>
                              </a:lnTo>
                              <a:lnTo>
                                <a:pt x="27" y="6"/>
                              </a:lnTo>
                              <a:lnTo>
                                <a:pt x="28" y="11"/>
                              </a:lnTo>
                              <a:lnTo>
                                <a:pt x="31" y="15"/>
                              </a:lnTo>
                              <a:lnTo>
                                <a:pt x="36" y="17"/>
                              </a:lnTo>
                              <a:lnTo>
                                <a:pt x="44" y="20"/>
                              </a:lnTo>
                              <a:lnTo>
                                <a:pt x="54" y="24"/>
                              </a:lnTo>
                              <a:lnTo>
                                <a:pt x="58" y="25"/>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97" name="Google Shape;697;p23"/>
                        <p:cNvSpPr/>
                        <p:nvPr/>
                      </p:nvSpPr>
                      <p:spPr>
                        <a:xfrm>
                          <a:off x="1933" y="2881"/>
                          <a:ext cx="113" cy="34"/>
                        </a:xfrm>
                        <a:custGeom>
                          <a:rect b="b" l="l" r="r" t="t"/>
                          <a:pathLst>
                            <a:path extrusionOk="0" h="34" w="113">
                              <a:moveTo>
                                <a:pt x="0" y="15"/>
                              </a:moveTo>
                              <a:lnTo>
                                <a:pt x="7" y="13"/>
                              </a:lnTo>
                              <a:lnTo>
                                <a:pt x="18" y="13"/>
                              </a:lnTo>
                              <a:lnTo>
                                <a:pt x="26" y="12"/>
                              </a:lnTo>
                              <a:lnTo>
                                <a:pt x="23" y="19"/>
                              </a:lnTo>
                              <a:lnTo>
                                <a:pt x="27" y="25"/>
                              </a:lnTo>
                              <a:lnTo>
                                <a:pt x="34" y="19"/>
                              </a:lnTo>
                              <a:lnTo>
                                <a:pt x="41" y="12"/>
                              </a:lnTo>
                              <a:lnTo>
                                <a:pt x="49" y="7"/>
                              </a:lnTo>
                              <a:lnTo>
                                <a:pt x="60" y="1"/>
                              </a:lnTo>
                              <a:lnTo>
                                <a:pt x="63" y="0"/>
                              </a:lnTo>
                              <a:lnTo>
                                <a:pt x="87" y="6"/>
                              </a:lnTo>
                              <a:lnTo>
                                <a:pt x="95" y="17"/>
                              </a:lnTo>
                              <a:lnTo>
                                <a:pt x="98" y="20"/>
                              </a:lnTo>
                              <a:lnTo>
                                <a:pt x="98" y="32"/>
                              </a:lnTo>
                              <a:lnTo>
                                <a:pt x="103" y="33"/>
                              </a:lnTo>
                              <a:lnTo>
                                <a:pt x="110" y="24"/>
                              </a:lnTo>
                              <a:lnTo>
                                <a:pt x="112" y="18"/>
                              </a:lnTo>
                              <a:lnTo>
                                <a:pt x="111" y="11"/>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98" name="Google Shape;698;p23"/>
                        <p:cNvSpPr/>
                        <p:nvPr/>
                      </p:nvSpPr>
                      <p:spPr>
                        <a:xfrm>
                          <a:off x="1939" y="2861"/>
                          <a:ext cx="99" cy="42"/>
                        </a:xfrm>
                        <a:custGeom>
                          <a:rect b="b" l="l" r="r" t="t"/>
                          <a:pathLst>
                            <a:path extrusionOk="0" h="42" w="99">
                              <a:moveTo>
                                <a:pt x="34" y="28"/>
                              </a:moveTo>
                              <a:lnTo>
                                <a:pt x="26" y="24"/>
                              </a:lnTo>
                              <a:lnTo>
                                <a:pt x="13" y="24"/>
                              </a:lnTo>
                              <a:lnTo>
                                <a:pt x="0" y="26"/>
                              </a:lnTo>
                              <a:lnTo>
                                <a:pt x="21" y="19"/>
                              </a:lnTo>
                              <a:lnTo>
                                <a:pt x="37" y="18"/>
                              </a:lnTo>
                              <a:lnTo>
                                <a:pt x="31" y="14"/>
                              </a:lnTo>
                              <a:lnTo>
                                <a:pt x="19" y="11"/>
                              </a:lnTo>
                              <a:lnTo>
                                <a:pt x="35" y="10"/>
                              </a:lnTo>
                              <a:lnTo>
                                <a:pt x="41" y="13"/>
                              </a:lnTo>
                              <a:lnTo>
                                <a:pt x="49" y="16"/>
                              </a:lnTo>
                              <a:lnTo>
                                <a:pt x="54" y="12"/>
                              </a:lnTo>
                              <a:lnTo>
                                <a:pt x="44" y="2"/>
                              </a:lnTo>
                              <a:lnTo>
                                <a:pt x="51" y="0"/>
                              </a:lnTo>
                              <a:lnTo>
                                <a:pt x="57" y="0"/>
                              </a:lnTo>
                              <a:lnTo>
                                <a:pt x="62" y="13"/>
                              </a:lnTo>
                              <a:lnTo>
                                <a:pt x="66" y="8"/>
                              </a:lnTo>
                              <a:lnTo>
                                <a:pt x="68" y="4"/>
                              </a:lnTo>
                              <a:lnTo>
                                <a:pt x="73" y="9"/>
                              </a:lnTo>
                              <a:lnTo>
                                <a:pt x="76" y="15"/>
                              </a:lnTo>
                              <a:lnTo>
                                <a:pt x="78" y="17"/>
                              </a:lnTo>
                              <a:lnTo>
                                <a:pt x="80" y="21"/>
                              </a:lnTo>
                              <a:lnTo>
                                <a:pt x="83" y="22"/>
                              </a:lnTo>
                              <a:lnTo>
                                <a:pt x="85" y="12"/>
                              </a:lnTo>
                              <a:lnTo>
                                <a:pt x="91" y="14"/>
                              </a:lnTo>
                              <a:lnTo>
                                <a:pt x="90" y="22"/>
                              </a:lnTo>
                              <a:lnTo>
                                <a:pt x="89" y="26"/>
                              </a:lnTo>
                              <a:lnTo>
                                <a:pt x="93" y="31"/>
                              </a:lnTo>
                              <a:lnTo>
                                <a:pt x="98" y="41"/>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699" name="Google Shape;699;p23"/>
                        <p:cNvSpPr/>
                        <p:nvPr/>
                      </p:nvSpPr>
                      <p:spPr>
                        <a:xfrm>
                          <a:off x="2034" y="2899"/>
                          <a:ext cx="28" cy="63"/>
                        </a:xfrm>
                        <a:custGeom>
                          <a:rect b="b" l="l" r="r" t="t"/>
                          <a:pathLst>
                            <a:path extrusionOk="0" h="63" w="28">
                              <a:moveTo>
                                <a:pt x="14" y="0"/>
                              </a:moveTo>
                              <a:lnTo>
                                <a:pt x="21" y="15"/>
                              </a:lnTo>
                              <a:lnTo>
                                <a:pt x="24" y="23"/>
                              </a:lnTo>
                              <a:lnTo>
                                <a:pt x="27" y="30"/>
                              </a:lnTo>
                              <a:lnTo>
                                <a:pt x="27" y="36"/>
                              </a:lnTo>
                              <a:lnTo>
                                <a:pt x="26" y="43"/>
                              </a:lnTo>
                              <a:lnTo>
                                <a:pt x="23" y="46"/>
                              </a:lnTo>
                              <a:lnTo>
                                <a:pt x="21" y="36"/>
                              </a:lnTo>
                              <a:lnTo>
                                <a:pt x="18" y="28"/>
                              </a:lnTo>
                              <a:lnTo>
                                <a:pt x="13" y="19"/>
                              </a:lnTo>
                              <a:lnTo>
                                <a:pt x="8" y="11"/>
                              </a:lnTo>
                              <a:lnTo>
                                <a:pt x="5" y="27"/>
                              </a:lnTo>
                              <a:lnTo>
                                <a:pt x="12" y="37"/>
                              </a:lnTo>
                              <a:lnTo>
                                <a:pt x="15" y="41"/>
                              </a:lnTo>
                              <a:lnTo>
                                <a:pt x="18" y="62"/>
                              </a:lnTo>
                              <a:lnTo>
                                <a:pt x="6" y="57"/>
                              </a:lnTo>
                              <a:lnTo>
                                <a:pt x="3" y="49"/>
                              </a:lnTo>
                              <a:lnTo>
                                <a:pt x="0" y="40"/>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700" name="Google Shape;700;p23"/>
                    <p:cNvSpPr/>
                    <p:nvPr/>
                  </p:nvSpPr>
                  <p:spPr>
                    <a:xfrm>
                      <a:off x="1942" y="2969"/>
                      <a:ext cx="0" cy="1"/>
                    </a:xfrm>
                    <a:prstGeom prst="ellipse">
                      <a:avLst/>
                    </a:prstGeom>
                    <a:solidFill>
                      <a:srgbClr val="FF5FBF"/>
                    </a:solidFill>
                    <a:ln cap="flat" cmpd="sng" w="12700">
                      <a:solidFill>
                        <a:srgbClr val="FF009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701" name="Google Shape;701;p23"/>
                  <p:cNvGrpSpPr/>
                  <p:nvPr/>
                </p:nvGrpSpPr>
                <p:grpSpPr>
                  <a:xfrm>
                    <a:off x="1840" y="2994"/>
                    <a:ext cx="256" cy="314"/>
                    <a:chOff x="1840" y="2994"/>
                    <a:chExt cx="256" cy="314"/>
                  </a:xfrm>
                </p:grpSpPr>
                <p:sp>
                  <p:nvSpPr>
                    <p:cNvPr id="702" name="Google Shape;702;p23"/>
                    <p:cNvSpPr/>
                    <p:nvPr/>
                  </p:nvSpPr>
                  <p:spPr>
                    <a:xfrm>
                      <a:off x="1960" y="2994"/>
                      <a:ext cx="25" cy="98"/>
                    </a:xfrm>
                    <a:custGeom>
                      <a:rect b="b" l="l" r="r" t="t"/>
                      <a:pathLst>
                        <a:path extrusionOk="0" h="98" w="25">
                          <a:moveTo>
                            <a:pt x="24" y="1"/>
                          </a:moveTo>
                          <a:lnTo>
                            <a:pt x="5" y="94"/>
                          </a:lnTo>
                          <a:lnTo>
                            <a:pt x="0" y="97"/>
                          </a:lnTo>
                          <a:lnTo>
                            <a:pt x="20" y="0"/>
                          </a:lnTo>
                          <a:lnTo>
                            <a:pt x="21" y="0"/>
                          </a:lnTo>
                          <a:lnTo>
                            <a:pt x="23" y="0"/>
                          </a:lnTo>
                          <a:lnTo>
                            <a:pt x="24" y="1"/>
                          </a:lnTo>
                        </a:path>
                      </a:pathLst>
                    </a:custGeom>
                    <a:solidFill>
                      <a:srgbClr val="BF7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703" name="Google Shape;703;p23"/>
                    <p:cNvGrpSpPr/>
                    <p:nvPr/>
                  </p:nvGrpSpPr>
                  <p:grpSpPr>
                    <a:xfrm>
                      <a:off x="1840" y="3030"/>
                      <a:ext cx="256" cy="278"/>
                      <a:chOff x="1840" y="3030"/>
                      <a:chExt cx="256" cy="278"/>
                    </a:xfrm>
                  </p:grpSpPr>
                  <p:sp>
                    <p:nvSpPr>
                      <p:cNvPr id="704" name="Google Shape;704;p23"/>
                      <p:cNvSpPr/>
                      <p:nvPr/>
                    </p:nvSpPr>
                    <p:spPr>
                      <a:xfrm>
                        <a:off x="1840" y="3030"/>
                        <a:ext cx="256" cy="278"/>
                      </a:xfrm>
                      <a:custGeom>
                        <a:rect b="b" l="l" r="r" t="t"/>
                        <a:pathLst>
                          <a:path extrusionOk="0" h="278" w="256">
                            <a:moveTo>
                              <a:pt x="93" y="1"/>
                            </a:moveTo>
                            <a:lnTo>
                              <a:pt x="89" y="3"/>
                            </a:lnTo>
                            <a:lnTo>
                              <a:pt x="82" y="4"/>
                            </a:lnTo>
                            <a:lnTo>
                              <a:pt x="76" y="6"/>
                            </a:lnTo>
                            <a:lnTo>
                              <a:pt x="69" y="7"/>
                            </a:lnTo>
                            <a:lnTo>
                              <a:pt x="63" y="9"/>
                            </a:lnTo>
                            <a:lnTo>
                              <a:pt x="57" y="10"/>
                            </a:lnTo>
                            <a:lnTo>
                              <a:pt x="53" y="12"/>
                            </a:lnTo>
                            <a:lnTo>
                              <a:pt x="49" y="14"/>
                            </a:lnTo>
                            <a:lnTo>
                              <a:pt x="45" y="16"/>
                            </a:lnTo>
                            <a:lnTo>
                              <a:pt x="41" y="19"/>
                            </a:lnTo>
                            <a:lnTo>
                              <a:pt x="38" y="21"/>
                            </a:lnTo>
                            <a:lnTo>
                              <a:pt x="35" y="24"/>
                            </a:lnTo>
                            <a:lnTo>
                              <a:pt x="31" y="28"/>
                            </a:lnTo>
                            <a:lnTo>
                              <a:pt x="28" y="33"/>
                            </a:lnTo>
                            <a:lnTo>
                              <a:pt x="22" y="42"/>
                            </a:lnTo>
                            <a:lnTo>
                              <a:pt x="12" y="59"/>
                            </a:lnTo>
                            <a:lnTo>
                              <a:pt x="0" y="79"/>
                            </a:lnTo>
                            <a:lnTo>
                              <a:pt x="2" y="82"/>
                            </a:lnTo>
                            <a:lnTo>
                              <a:pt x="6" y="85"/>
                            </a:lnTo>
                            <a:lnTo>
                              <a:pt x="61" y="106"/>
                            </a:lnTo>
                            <a:lnTo>
                              <a:pt x="63" y="112"/>
                            </a:lnTo>
                            <a:lnTo>
                              <a:pt x="63" y="137"/>
                            </a:lnTo>
                            <a:lnTo>
                              <a:pt x="61" y="171"/>
                            </a:lnTo>
                            <a:lnTo>
                              <a:pt x="58" y="196"/>
                            </a:lnTo>
                            <a:lnTo>
                              <a:pt x="56" y="213"/>
                            </a:lnTo>
                            <a:lnTo>
                              <a:pt x="50" y="236"/>
                            </a:lnTo>
                            <a:lnTo>
                              <a:pt x="41" y="254"/>
                            </a:lnTo>
                            <a:lnTo>
                              <a:pt x="29" y="277"/>
                            </a:lnTo>
                            <a:lnTo>
                              <a:pt x="240" y="277"/>
                            </a:lnTo>
                            <a:lnTo>
                              <a:pt x="218" y="220"/>
                            </a:lnTo>
                            <a:lnTo>
                              <a:pt x="208" y="172"/>
                            </a:lnTo>
                            <a:lnTo>
                              <a:pt x="213" y="168"/>
                            </a:lnTo>
                            <a:lnTo>
                              <a:pt x="219" y="162"/>
                            </a:lnTo>
                            <a:lnTo>
                              <a:pt x="222" y="154"/>
                            </a:lnTo>
                            <a:lnTo>
                              <a:pt x="224" y="145"/>
                            </a:lnTo>
                            <a:lnTo>
                              <a:pt x="225" y="137"/>
                            </a:lnTo>
                            <a:lnTo>
                              <a:pt x="225" y="129"/>
                            </a:lnTo>
                            <a:lnTo>
                              <a:pt x="225" y="122"/>
                            </a:lnTo>
                            <a:lnTo>
                              <a:pt x="226" y="114"/>
                            </a:lnTo>
                            <a:lnTo>
                              <a:pt x="255" y="90"/>
                            </a:lnTo>
                            <a:lnTo>
                              <a:pt x="237" y="36"/>
                            </a:lnTo>
                            <a:lnTo>
                              <a:pt x="234" y="29"/>
                            </a:lnTo>
                            <a:lnTo>
                              <a:pt x="229" y="23"/>
                            </a:lnTo>
                            <a:lnTo>
                              <a:pt x="224" y="18"/>
                            </a:lnTo>
                            <a:lnTo>
                              <a:pt x="217" y="15"/>
                            </a:lnTo>
                            <a:lnTo>
                              <a:pt x="185" y="6"/>
                            </a:lnTo>
                            <a:lnTo>
                              <a:pt x="180" y="4"/>
                            </a:lnTo>
                            <a:lnTo>
                              <a:pt x="176" y="2"/>
                            </a:lnTo>
                            <a:lnTo>
                              <a:pt x="173" y="1"/>
                            </a:lnTo>
                            <a:lnTo>
                              <a:pt x="169" y="1"/>
                            </a:lnTo>
                            <a:lnTo>
                              <a:pt x="166" y="0"/>
                            </a:lnTo>
                            <a:lnTo>
                              <a:pt x="166" y="5"/>
                            </a:lnTo>
                            <a:lnTo>
                              <a:pt x="168" y="8"/>
                            </a:lnTo>
                            <a:lnTo>
                              <a:pt x="170" y="11"/>
                            </a:lnTo>
                            <a:lnTo>
                              <a:pt x="173" y="15"/>
                            </a:lnTo>
                            <a:lnTo>
                              <a:pt x="175" y="19"/>
                            </a:lnTo>
                            <a:lnTo>
                              <a:pt x="178" y="24"/>
                            </a:lnTo>
                            <a:lnTo>
                              <a:pt x="179" y="28"/>
                            </a:lnTo>
                            <a:lnTo>
                              <a:pt x="180" y="31"/>
                            </a:lnTo>
                            <a:lnTo>
                              <a:pt x="181" y="35"/>
                            </a:lnTo>
                            <a:lnTo>
                              <a:pt x="181" y="40"/>
                            </a:lnTo>
                            <a:lnTo>
                              <a:pt x="179" y="44"/>
                            </a:lnTo>
                            <a:lnTo>
                              <a:pt x="178" y="49"/>
                            </a:lnTo>
                            <a:lnTo>
                              <a:pt x="175" y="53"/>
                            </a:lnTo>
                            <a:lnTo>
                              <a:pt x="172" y="56"/>
                            </a:lnTo>
                            <a:lnTo>
                              <a:pt x="167" y="59"/>
                            </a:lnTo>
                            <a:lnTo>
                              <a:pt x="162" y="61"/>
                            </a:lnTo>
                            <a:lnTo>
                              <a:pt x="157" y="63"/>
                            </a:lnTo>
                            <a:lnTo>
                              <a:pt x="152" y="64"/>
                            </a:lnTo>
                            <a:lnTo>
                              <a:pt x="147" y="65"/>
                            </a:lnTo>
                            <a:lnTo>
                              <a:pt x="140" y="64"/>
                            </a:lnTo>
                            <a:lnTo>
                              <a:pt x="134" y="63"/>
                            </a:lnTo>
                            <a:lnTo>
                              <a:pt x="129" y="61"/>
                            </a:lnTo>
                            <a:lnTo>
                              <a:pt x="123" y="58"/>
                            </a:lnTo>
                            <a:lnTo>
                              <a:pt x="115" y="54"/>
                            </a:lnTo>
                            <a:lnTo>
                              <a:pt x="111" y="51"/>
                            </a:lnTo>
                            <a:lnTo>
                              <a:pt x="106" y="46"/>
                            </a:lnTo>
                            <a:lnTo>
                              <a:pt x="105" y="40"/>
                            </a:lnTo>
                            <a:lnTo>
                              <a:pt x="102" y="35"/>
                            </a:lnTo>
                            <a:lnTo>
                              <a:pt x="100" y="29"/>
                            </a:lnTo>
                            <a:lnTo>
                              <a:pt x="98" y="23"/>
                            </a:lnTo>
                            <a:lnTo>
                              <a:pt x="96" y="17"/>
                            </a:lnTo>
                            <a:lnTo>
                              <a:pt x="94" y="10"/>
                            </a:lnTo>
                            <a:lnTo>
                              <a:pt x="93" y="4"/>
                            </a:lnTo>
                            <a:lnTo>
                              <a:pt x="93" y="1"/>
                            </a:lnTo>
                          </a:path>
                        </a:pathLst>
                      </a:custGeom>
                      <a:solidFill>
                        <a:srgbClr val="FFFF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705" name="Google Shape;705;p23"/>
                      <p:cNvGrpSpPr/>
                      <p:nvPr/>
                    </p:nvGrpSpPr>
                    <p:grpSpPr>
                      <a:xfrm>
                        <a:off x="1849" y="3075"/>
                        <a:ext cx="139" cy="204"/>
                        <a:chOff x="1849" y="3075"/>
                        <a:chExt cx="139" cy="204"/>
                      </a:xfrm>
                    </p:grpSpPr>
                    <p:sp>
                      <p:nvSpPr>
                        <p:cNvPr id="706" name="Google Shape;706;p23"/>
                        <p:cNvSpPr/>
                        <p:nvPr/>
                      </p:nvSpPr>
                      <p:spPr>
                        <a:xfrm>
                          <a:off x="1849" y="3075"/>
                          <a:ext cx="139" cy="204"/>
                        </a:xfrm>
                        <a:custGeom>
                          <a:rect b="b" l="l" r="r" t="t"/>
                          <a:pathLst>
                            <a:path extrusionOk="0" h="204" w="139">
                              <a:moveTo>
                                <a:pt x="5" y="35"/>
                              </a:moveTo>
                              <a:lnTo>
                                <a:pt x="1" y="47"/>
                              </a:lnTo>
                              <a:lnTo>
                                <a:pt x="1" y="57"/>
                              </a:lnTo>
                              <a:lnTo>
                                <a:pt x="0" y="74"/>
                              </a:lnTo>
                              <a:lnTo>
                                <a:pt x="3" y="96"/>
                              </a:lnTo>
                              <a:lnTo>
                                <a:pt x="3" y="123"/>
                              </a:lnTo>
                              <a:lnTo>
                                <a:pt x="1" y="137"/>
                              </a:lnTo>
                              <a:lnTo>
                                <a:pt x="0" y="149"/>
                              </a:lnTo>
                              <a:lnTo>
                                <a:pt x="1" y="164"/>
                              </a:lnTo>
                              <a:lnTo>
                                <a:pt x="3" y="178"/>
                              </a:lnTo>
                              <a:lnTo>
                                <a:pt x="7" y="191"/>
                              </a:lnTo>
                              <a:lnTo>
                                <a:pt x="13" y="203"/>
                              </a:lnTo>
                              <a:lnTo>
                                <a:pt x="27" y="201"/>
                              </a:lnTo>
                              <a:lnTo>
                                <a:pt x="39" y="200"/>
                              </a:lnTo>
                              <a:lnTo>
                                <a:pt x="55" y="195"/>
                              </a:lnTo>
                              <a:lnTo>
                                <a:pt x="69" y="180"/>
                              </a:lnTo>
                              <a:lnTo>
                                <a:pt x="78" y="167"/>
                              </a:lnTo>
                              <a:lnTo>
                                <a:pt x="117" y="107"/>
                              </a:lnTo>
                              <a:lnTo>
                                <a:pt x="125" y="95"/>
                              </a:lnTo>
                              <a:lnTo>
                                <a:pt x="127" y="92"/>
                              </a:lnTo>
                              <a:lnTo>
                                <a:pt x="128" y="88"/>
                              </a:lnTo>
                              <a:lnTo>
                                <a:pt x="130" y="84"/>
                              </a:lnTo>
                              <a:lnTo>
                                <a:pt x="131" y="80"/>
                              </a:lnTo>
                              <a:lnTo>
                                <a:pt x="135" y="68"/>
                              </a:lnTo>
                              <a:lnTo>
                                <a:pt x="135" y="66"/>
                              </a:lnTo>
                              <a:lnTo>
                                <a:pt x="135" y="63"/>
                              </a:lnTo>
                              <a:lnTo>
                                <a:pt x="133" y="60"/>
                              </a:lnTo>
                              <a:lnTo>
                                <a:pt x="132" y="58"/>
                              </a:lnTo>
                              <a:lnTo>
                                <a:pt x="130" y="55"/>
                              </a:lnTo>
                              <a:lnTo>
                                <a:pt x="127" y="52"/>
                              </a:lnTo>
                              <a:lnTo>
                                <a:pt x="126" y="49"/>
                              </a:lnTo>
                              <a:lnTo>
                                <a:pt x="124" y="47"/>
                              </a:lnTo>
                              <a:lnTo>
                                <a:pt x="121" y="44"/>
                              </a:lnTo>
                              <a:lnTo>
                                <a:pt x="125" y="42"/>
                              </a:lnTo>
                              <a:lnTo>
                                <a:pt x="128" y="41"/>
                              </a:lnTo>
                              <a:lnTo>
                                <a:pt x="130" y="44"/>
                              </a:lnTo>
                              <a:lnTo>
                                <a:pt x="132" y="47"/>
                              </a:lnTo>
                              <a:lnTo>
                                <a:pt x="133" y="50"/>
                              </a:lnTo>
                              <a:lnTo>
                                <a:pt x="134" y="52"/>
                              </a:lnTo>
                              <a:lnTo>
                                <a:pt x="135" y="53"/>
                              </a:lnTo>
                              <a:lnTo>
                                <a:pt x="137" y="54"/>
                              </a:lnTo>
                              <a:lnTo>
                                <a:pt x="138" y="52"/>
                              </a:lnTo>
                              <a:lnTo>
                                <a:pt x="138" y="50"/>
                              </a:lnTo>
                              <a:lnTo>
                                <a:pt x="137" y="46"/>
                              </a:lnTo>
                              <a:lnTo>
                                <a:pt x="136" y="40"/>
                              </a:lnTo>
                              <a:lnTo>
                                <a:pt x="136" y="33"/>
                              </a:lnTo>
                              <a:lnTo>
                                <a:pt x="134" y="32"/>
                              </a:lnTo>
                              <a:lnTo>
                                <a:pt x="134" y="27"/>
                              </a:lnTo>
                              <a:lnTo>
                                <a:pt x="134" y="26"/>
                              </a:lnTo>
                              <a:lnTo>
                                <a:pt x="130" y="24"/>
                              </a:lnTo>
                              <a:lnTo>
                                <a:pt x="128" y="18"/>
                              </a:lnTo>
                              <a:lnTo>
                                <a:pt x="127" y="13"/>
                              </a:lnTo>
                              <a:lnTo>
                                <a:pt x="125" y="9"/>
                              </a:lnTo>
                              <a:lnTo>
                                <a:pt x="124" y="6"/>
                              </a:lnTo>
                              <a:lnTo>
                                <a:pt x="124" y="3"/>
                              </a:lnTo>
                              <a:lnTo>
                                <a:pt x="123" y="1"/>
                              </a:lnTo>
                              <a:lnTo>
                                <a:pt x="121" y="0"/>
                              </a:lnTo>
                              <a:lnTo>
                                <a:pt x="118" y="0"/>
                              </a:lnTo>
                              <a:lnTo>
                                <a:pt x="117" y="8"/>
                              </a:lnTo>
                              <a:lnTo>
                                <a:pt x="101" y="26"/>
                              </a:lnTo>
                              <a:lnTo>
                                <a:pt x="97" y="31"/>
                              </a:lnTo>
                              <a:lnTo>
                                <a:pt x="96" y="33"/>
                              </a:lnTo>
                              <a:lnTo>
                                <a:pt x="95" y="36"/>
                              </a:lnTo>
                              <a:lnTo>
                                <a:pt x="95" y="38"/>
                              </a:lnTo>
                              <a:lnTo>
                                <a:pt x="97" y="46"/>
                              </a:lnTo>
                              <a:lnTo>
                                <a:pt x="101" y="60"/>
                              </a:lnTo>
                              <a:lnTo>
                                <a:pt x="104" y="68"/>
                              </a:lnTo>
                              <a:lnTo>
                                <a:pt x="107" y="80"/>
                              </a:lnTo>
                              <a:lnTo>
                                <a:pt x="83" y="99"/>
                              </a:lnTo>
                              <a:lnTo>
                                <a:pt x="53" y="124"/>
                              </a:lnTo>
                              <a:lnTo>
                                <a:pt x="55" y="94"/>
                              </a:lnTo>
                              <a:lnTo>
                                <a:pt x="53" y="61"/>
                              </a:lnTo>
                              <a:lnTo>
                                <a:pt x="5" y="35"/>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07" name="Google Shape;707;p23"/>
                        <p:cNvSpPr/>
                        <p:nvPr/>
                      </p:nvSpPr>
                      <p:spPr>
                        <a:xfrm>
                          <a:off x="1960" y="3100"/>
                          <a:ext cx="20" cy="17"/>
                        </a:xfrm>
                        <a:custGeom>
                          <a:rect b="b" l="l" r="r" t="t"/>
                          <a:pathLst>
                            <a:path extrusionOk="0" h="17" w="20">
                              <a:moveTo>
                                <a:pt x="0" y="16"/>
                              </a:moveTo>
                              <a:lnTo>
                                <a:pt x="12" y="0"/>
                              </a:lnTo>
                              <a:lnTo>
                                <a:pt x="19" y="0"/>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08" name="Google Shape;708;p23"/>
                        <p:cNvSpPr/>
                        <p:nvPr/>
                      </p:nvSpPr>
                      <p:spPr>
                        <a:xfrm>
                          <a:off x="1957" y="3108"/>
                          <a:ext cx="27" cy="17"/>
                        </a:xfrm>
                        <a:custGeom>
                          <a:rect b="b" l="l" r="r" t="t"/>
                          <a:pathLst>
                            <a:path extrusionOk="0" h="17" w="27">
                              <a:moveTo>
                                <a:pt x="0" y="16"/>
                              </a:moveTo>
                              <a:lnTo>
                                <a:pt x="15" y="5"/>
                              </a:lnTo>
                              <a:lnTo>
                                <a:pt x="26" y="0"/>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09" name="Google Shape;709;p23"/>
                        <p:cNvSpPr/>
                        <p:nvPr/>
                      </p:nvSpPr>
                      <p:spPr>
                        <a:xfrm>
                          <a:off x="1959" y="3096"/>
                          <a:ext cx="17" cy="17"/>
                        </a:xfrm>
                        <a:custGeom>
                          <a:rect b="b" l="l" r="r" t="t"/>
                          <a:pathLst>
                            <a:path extrusionOk="0" h="17" w="17">
                              <a:moveTo>
                                <a:pt x="0" y="16"/>
                              </a:moveTo>
                              <a:lnTo>
                                <a:pt x="14" y="0"/>
                              </a:lnTo>
                              <a:lnTo>
                                <a:pt x="16" y="8"/>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710" name="Google Shape;710;p23"/>
                        <p:cNvCxnSpPr/>
                        <p:nvPr/>
                      </p:nvCxnSpPr>
                      <p:spPr>
                        <a:xfrm rot="10800000">
                          <a:off x="1968" y="3083"/>
                          <a:ext cx="5" cy="2"/>
                        </a:xfrm>
                        <a:prstGeom prst="straightConnector1">
                          <a:avLst/>
                        </a:prstGeom>
                        <a:noFill/>
                        <a:ln cap="flat" cmpd="sng" w="12700">
                          <a:solidFill>
                            <a:srgbClr val="BF3F00"/>
                          </a:solidFill>
                          <a:prstDash val="solid"/>
                          <a:round/>
                          <a:headEnd len="sm" w="sm" type="none"/>
                          <a:tailEnd len="sm" w="sm" type="none"/>
                        </a:ln>
                      </p:spPr>
                    </p:cxnSp>
                  </p:grpSp>
                  <p:sp>
                    <p:nvSpPr>
                      <p:cNvPr id="711" name="Google Shape;711;p23"/>
                      <p:cNvSpPr/>
                      <p:nvPr/>
                    </p:nvSpPr>
                    <p:spPr>
                      <a:xfrm>
                        <a:off x="1840" y="3098"/>
                        <a:ext cx="66" cy="42"/>
                      </a:xfrm>
                      <a:custGeom>
                        <a:rect b="b" l="l" r="r" t="t"/>
                        <a:pathLst>
                          <a:path extrusionOk="0" h="42" w="66">
                            <a:moveTo>
                              <a:pt x="30" y="15"/>
                            </a:moveTo>
                            <a:lnTo>
                              <a:pt x="6" y="0"/>
                            </a:lnTo>
                            <a:lnTo>
                              <a:pt x="0" y="11"/>
                            </a:lnTo>
                            <a:lnTo>
                              <a:pt x="2" y="14"/>
                            </a:lnTo>
                            <a:lnTo>
                              <a:pt x="6" y="17"/>
                            </a:lnTo>
                            <a:lnTo>
                              <a:pt x="65" y="41"/>
                            </a:lnTo>
                            <a:lnTo>
                              <a:pt x="65" y="35"/>
                            </a:lnTo>
                            <a:lnTo>
                              <a:pt x="30" y="15"/>
                            </a:lnTo>
                          </a:path>
                        </a:pathLst>
                      </a:custGeom>
                      <a:solidFill>
                        <a:srgbClr val="FFFF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712" name="Google Shape;712;p23"/>
                    <p:cNvGrpSpPr/>
                    <p:nvPr/>
                  </p:nvGrpSpPr>
                  <p:grpSpPr>
                    <a:xfrm>
                      <a:off x="1947" y="3054"/>
                      <a:ext cx="33" cy="48"/>
                      <a:chOff x="1947" y="3054"/>
                      <a:chExt cx="33" cy="48"/>
                    </a:xfrm>
                  </p:grpSpPr>
                  <p:sp>
                    <p:nvSpPr>
                      <p:cNvPr id="713" name="Google Shape;713;p23"/>
                      <p:cNvSpPr/>
                      <p:nvPr/>
                    </p:nvSpPr>
                    <p:spPr>
                      <a:xfrm>
                        <a:off x="1947" y="3055"/>
                        <a:ext cx="26" cy="47"/>
                      </a:xfrm>
                      <a:custGeom>
                        <a:rect b="b" l="l" r="r" t="t"/>
                        <a:pathLst>
                          <a:path extrusionOk="0" h="47" w="26">
                            <a:moveTo>
                              <a:pt x="24" y="0"/>
                            </a:moveTo>
                            <a:lnTo>
                              <a:pt x="16" y="3"/>
                            </a:lnTo>
                            <a:lnTo>
                              <a:pt x="9" y="7"/>
                            </a:lnTo>
                            <a:lnTo>
                              <a:pt x="4" y="15"/>
                            </a:lnTo>
                            <a:lnTo>
                              <a:pt x="0" y="20"/>
                            </a:lnTo>
                            <a:lnTo>
                              <a:pt x="1" y="27"/>
                            </a:lnTo>
                            <a:lnTo>
                              <a:pt x="2" y="39"/>
                            </a:lnTo>
                            <a:lnTo>
                              <a:pt x="3" y="46"/>
                            </a:lnTo>
                            <a:lnTo>
                              <a:pt x="12" y="38"/>
                            </a:lnTo>
                            <a:lnTo>
                              <a:pt x="12" y="30"/>
                            </a:lnTo>
                            <a:lnTo>
                              <a:pt x="11" y="27"/>
                            </a:lnTo>
                            <a:lnTo>
                              <a:pt x="10" y="24"/>
                            </a:lnTo>
                            <a:lnTo>
                              <a:pt x="12" y="23"/>
                            </a:lnTo>
                            <a:lnTo>
                              <a:pt x="13" y="21"/>
                            </a:lnTo>
                            <a:lnTo>
                              <a:pt x="15" y="18"/>
                            </a:lnTo>
                            <a:lnTo>
                              <a:pt x="16" y="15"/>
                            </a:lnTo>
                            <a:lnTo>
                              <a:pt x="17" y="12"/>
                            </a:lnTo>
                            <a:lnTo>
                              <a:pt x="19" y="11"/>
                            </a:lnTo>
                            <a:lnTo>
                              <a:pt x="22" y="10"/>
                            </a:lnTo>
                            <a:lnTo>
                              <a:pt x="24" y="8"/>
                            </a:lnTo>
                            <a:lnTo>
                              <a:pt x="25" y="6"/>
                            </a:lnTo>
                            <a:lnTo>
                              <a:pt x="25" y="3"/>
                            </a:lnTo>
                            <a:lnTo>
                              <a:pt x="24" y="0"/>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14" name="Google Shape;714;p23"/>
                      <p:cNvSpPr/>
                      <p:nvPr/>
                    </p:nvSpPr>
                    <p:spPr>
                      <a:xfrm>
                        <a:off x="1963" y="3054"/>
                        <a:ext cx="17" cy="17"/>
                      </a:xfrm>
                      <a:custGeom>
                        <a:rect b="b" l="l" r="r" t="t"/>
                        <a:pathLst>
                          <a:path extrusionOk="0" h="17" w="17">
                            <a:moveTo>
                              <a:pt x="0" y="12"/>
                            </a:moveTo>
                            <a:lnTo>
                              <a:pt x="14" y="0"/>
                            </a:lnTo>
                            <a:lnTo>
                              <a:pt x="16" y="6"/>
                            </a:lnTo>
                            <a:lnTo>
                              <a:pt x="14" y="9"/>
                            </a:lnTo>
                            <a:lnTo>
                              <a:pt x="5" y="16"/>
                            </a:lnTo>
                            <a:lnTo>
                              <a:pt x="4" y="16"/>
                            </a:lnTo>
                            <a:lnTo>
                              <a:pt x="1" y="16"/>
                            </a:lnTo>
                            <a:lnTo>
                              <a:pt x="0" y="12"/>
                            </a:lnTo>
                          </a:path>
                        </a:pathLst>
                      </a:custGeom>
                      <a:solidFill>
                        <a:srgbClr val="FF001F"/>
                      </a:solidFill>
                      <a:ln cap="rnd" cmpd="sng" w="12700">
                        <a:solidFill>
                          <a:srgbClr val="FF001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grpSp>
            <p:sp>
              <p:nvSpPr>
                <p:cNvPr id="715" name="Google Shape;715;p23"/>
                <p:cNvSpPr/>
                <p:nvPr/>
              </p:nvSpPr>
              <p:spPr>
                <a:xfrm>
                  <a:off x="1970" y="3030"/>
                  <a:ext cx="168" cy="201"/>
                </a:xfrm>
                <a:custGeom>
                  <a:rect b="b" l="l" r="r" t="t"/>
                  <a:pathLst>
                    <a:path extrusionOk="0" h="201" w="168">
                      <a:moveTo>
                        <a:pt x="65" y="0"/>
                      </a:moveTo>
                      <a:lnTo>
                        <a:pt x="162" y="20"/>
                      </a:lnTo>
                      <a:lnTo>
                        <a:pt x="154" y="22"/>
                      </a:lnTo>
                      <a:lnTo>
                        <a:pt x="167" y="28"/>
                      </a:lnTo>
                      <a:lnTo>
                        <a:pt x="111" y="200"/>
                      </a:lnTo>
                      <a:lnTo>
                        <a:pt x="41" y="192"/>
                      </a:lnTo>
                      <a:lnTo>
                        <a:pt x="0" y="169"/>
                      </a:lnTo>
                      <a:lnTo>
                        <a:pt x="65" y="0"/>
                      </a:lnTo>
                    </a:path>
                  </a:pathLst>
                </a:custGeom>
                <a:solidFill>
                  <a:srgbClr val="9FB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16" name="Google Shape;716;p23"/>
                <p:cNvSpPr/>
                <p:nvPr/>
              </p:nvSpPr>
              <p:spPr>
                <a:xfrm>
                  <a:off x="1945" y="3154"/>
                  <a:ext cx="174" cy="99"/>
                </a:xfrm>
                <a:custGeom>
                  <a:rect b="b" l="l" r="r" t="t"/>
                  <a:pathLst>
                    <a:path extrusionOk="0" h="99" w="174">
                      <a:moveTo>
                        <a:pt x="157" y="0"/>
                      </a:moveTo>
                      <a:lnTo>
                        <a:pt x="160" y="7"/>
                      </a:lnTo>
                      <a:lnTo>
                        <a:pt x="163" y="26"/>
                      </a:lnTo>
                      <a:lnTo>
                        <a:pt x="165" y="40"/>
                      </a:lnTo>
                      <a:lnTo>
                        <a:pt x="168" y="59"/>
                      </a:lnTo>
                      <a:lnTo>
                        <a:pt x="171" y="67"/>
                      </a:lnTo>
                      <a:lnTo>
                        <a:pt x="173" y="75"/>
                      </a:lnTo>
                      <a:lnTo>
                        <a:pt x="173" y="82"/>
                      </a:lnTo>
                      <a:lnTo>
                        <a:pt x="173" y="86"/>
                      </a:lnTo>
                      <a:lnTo>
                        <a:pt x="170" y="91"/>
                      </a:lnTo>
                      <a:lnTo>
                        <a:pt x="165" y="94"/>
                      </a:lnTo>
                      <a:lnTo>
                        <a:pt x="144" y="97"/>
                      </a:lnTo>
                      <a:lnTo>
                        <a:pt x="119" y="97"/>
                      </a:lnTo>
                      <a:lnTo>
                        <a:pt x="92" y="94"/>
                      </a:lnTo>
                      <a:lnTo>
                        <a:pt x="75" y="97"/>
                      </a:lnTo>
                      <a:lnTo>
                        <a:pt x="65" y="98"/>
                      </a:lnTo>
                      <a:lnTo>
                        <a:pt x="54" y="97"/>
                      </a:lnTo>
                      <a:lnTo>
                        <a:pt x="44" y="95"/>
                      </a:lnTo>
                      <a:lnTo>
                        <a:pt x="36" y="94"/>
                      </a:lnTo>
                      <a:lnTo>
                        <a:pt x="17" y="93"/>
                      </a:lnTo>
                      <a:lnTo>
                        <a:pt x="10" y="87"/>
                      </a:lnTo>
                      <a:lnTo>
                        <a:pt x="10" y="81"/>
                      </a:lnTo>
                      <a:lnTo>
                        <a:pt x="6" y="76"/>
                      </a:lnTo>
                      <a:lnTo>
                        <a:pt x="4" y="72"/>
                      </a:lnTo>
                      <a:lnTo>
                        <a:pt x="4" y="65"/>
                      </a:lnTo>
                      <a:lnTo>
                        <a:pt x="1" y="59"/>
                      </a:lnTo>
                      <a:lnTo>
                        <a:pt x="0" y="54"/>
                      </a:lnTo>
                      <a:lnTo>
                        <a:pt x="0" y="51"/>
                      </a:lnTo>
                      <a:lnTo>
                        <a:pt x="2" y="49"/>
                      </a:lnTo>
                      <a:lnTo>
                        <a:pt x="4" y="49"/>
                      </a:lnTo>
                      <a:lnTo>
                        <a:pt x="6" y="50"/>
                      </a:lnTo>
                      <a:lnTo>
                        <a:pt x="8" y="53"/>
                      </a:lnTo>
                      <a:lnTo>
                        <a:pt x="12" y="55"/>
                      </a:lnTo>
                      <a:lnTo>
                        <a:pt x="19" y="58"/>
                      </a:lnTo>
                      <a:lnTo>
                        <a:pt x="15" y="55"/>
                      </a:lnTo>
                      <a:lnTo>
                        <a:pt x="13" y="51"/>
                      </a:lnTo>
                      <a:lnTo>
                        <a:pt x="16" y="48"/>
                      </a:lnTo>
                      <a:lnTo>
                        <a:pt x="21" y="47"/>
                      </a:lnTo>
                      <a:lnTo>
                        <a:pt x="28" y="47"/>
                      </a:lnTo>
                      <a:lnTo>
                        <a:pt x="37" y="45"/>
                      </a:lnTo>
                      <a:lnTo>
                        <a:pt x="47" y="45"/>
                      </a:lnTo>
                      <a:lnTo>
                        <a:pt x="50" y="45"/>
                      </a:lnTo>
                      <a:lnTo>
                        <a:pt x="45" y="43"/>
                      </a:lnTo>
                      <a:lnTo>
                        <a:pt x="38" y="43"/>
                      </a:lnTo>
                      <a:lnTo>
                        <a:pt x="34" y="43"/>
                      </a:lnTo>
                      <a:lnTo>
                        <a:pt x="29" y="43"/>
                      </a:lnTo>
                      <a:lnTo>
                        <a:pt x="24" y="42"/>
                      </a:lnTo>
                      <a:lnTo>
                        <a:pt x="23" y="40"/>
                      </a:lnTo>
                      <a:lnTo>
                        <a:pt x="22" y="36"/>
                      </a:lnTo>
                      <a:lnTo>
                        <a:pt x="31" y="35"/>
                      </a:lnTo>
                      <a:lnTo>
                        <a:pt x="44" y="34"/>
                      </a:lnTo>
                      <a:lnTo>
                        <a:pt x="53" y="33"/>
                      </a:lnTo>
                      <a:lnTo>
                        <a:pt x="60" y="35"/>
                      </a:lnTo>
                      <a:lnTo>
                        <a:pt x="66" y="37"/>
                      </a:lnTo>
                      <a:lnTo>
                        <a:pt x="70" y="44"/>
                      </a:lnTo>
                      <a:lnTo>
                        <a:pt x="74" y="48"/>
                      </a:lnTo>
                      <a:lnTo>
                        <a:pt x="80" y="53"/>
                      </a:lnTo>
                      <a:lnTo>
                        <a:pt x="88" y="56"/>
                      </a:lnTo>
                      <a:lnTo>
                        <a:pt x="99" y="58"/>
                      </a:lnTo>
                      <a:lnTo>
                        <a:pt x="110" y="57"/>
                      </a:lnTo>
                      <a:lnTo>
                        <a:pt x="133" y="51"/>
                      </a:lnTo>
                      <a:lnTo>
                        <a:pt x="136" y="51"/>
                      </a:lnTo>
                      <a:lnTo>
                        <a:pt x="145" y="38"/>
                      </a:lnTo>
                      <a:lnTo>
                        <a:pt x="148" y="23"/>
                      </a:lnTo>
                      <a:lnTo>
                        <a:pt x="157" y="0"/>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717" name="Google Shape;717;p23"/>
              <p:cNvGrpSpPr/>
              <p:nvPr/>
            </p:nvGrpSpPr>
            <p:grpSpPr>
              <a:xfrm>
                <a:off x="1448" y="3173"/>
                <a:ext cx="193" cy="219"/>
                <a:chOff x="1448" y="3173"/>
                <a:chExt cx="193" cy="219"/>
              </a:xfrm>
            </p:grpSpPr>
            <p:sp>
              <p:nvSpPr>
                <p:cNvPr id="718" name="Google Shape;718;p23"/>
                <p:cNvSpPr/>
                <p:nvPr/>
              </p:nvSpPr>
              <p:spPr>
                <a:xfrm>
                  <a:off x="1471" y="3201"/>
                  <a:ext cx="149" cy="174"/>
                </a:xfrm>
                <a:custGeom>
                  <a:rect b="b" l="l" r="r" t="t"/>
                  <a:pathLst>
                    <a:path extrusionOk="0" h="174" w="149">
                      <a:moveTo>
                        <a:pt x="0" y="128"/>
                      </a:moveTo>
                      <a:lnTo>
                        <a:pt x="3" y="119"/>
                      </a:lnTo>
                      <a:lnTo>
                        <a:pt x="0" y="98"/>
                      </a:lnTo>
                      <a:lnTo>
                        <a:pt x="0" y="84"/>
                      </a:lnTo>
                      <a:lnTo>
                        <a:pt x="3" y="62"/>
                      </a:lnTo>
                      <a:lnTo>
                        <a:pt x="8" y="46"/>
                      </a:lnTo>
                      <a:lnTo>
                        <a:pt x="15" y="33"/>
                      </a:lnTo>
                      <a:lnTo>
                        <a:pt x="24" y="20"/>
                      </a:lnTo>
                      <a:lnTo>
                        <a:pt x="38" y="10"/>
                      </a:lnTo>
                      <a:lnTo>
                        <a:pt x="55" y="3"/>
                      </a:lnTo>
                      <a:lnTo>
                        <a:pt x="77" y="0"/>
                      </a:lnTo>
                      <a:lnTo>
                        <a:pt x="103" y="7"/>
                      </a:lnTo>
                      <a:lnTo>
                        <a:pt x="127" y="21"/>
                      </a:lnTo>
                      <a:lnTo>
                        <a:pt x="140" y="33"/>
                      </a:lnTo>
                      <a:lnTo>
                        <a:pt x="148" y="50"/>
                      </a:lnTo>
                      <a:lnTo>
                        <a:pt x="148" y="67"/>
                      </a:lnTo>
                      <a:lnTo>
                        <a:pt x="144" y="84"/>
                      </a:lnTo>
                      <a:lnTo>
                        <a:pt x="135" y="104"/>
                      </a:lnTo>
                      <a:lnTo>
                        <a:pt x="134" y="117"/>
                      </a:lnTo>
                      <a:lnTo>
                        <a:pt x="133" y="123"/>
                      </a:lnTo>
                      <a:lnTo>
                        <a:pt x="131" y="128"/>
                      </a:lnTo>
                      <a:lnTo>
                        <a:pt x="119" y="146"/>
                      </a:lnTo>
                      <a:lnTo>
                        <a:pt x="113" y="153"/>
                      </a:lnTo>
                      <a:lnTo>
                        <a:pt x="107" y="161"/>
                      </a:lnTo>
                      <a:lnTo>
                        <a:pt x="104" y="164"/>
                      </a:lnTo>
                      <a:lnTo>
                        <a:pt x="102" y="166"/>
                      </a:lnTo>
                      <a:lnTo>
                        <a:pt x="100" y="167"/>
                      </a:lnTo>
                      <a:lnTo>
                        <a:pt x="96" y="167"/>
                      </a:lnTo>
                      <a:lnTo>
                        <a:pt x="90" y="166"/>
                      </a:lnTo>
                      <a:lnTo>
                        <a:pt x="87" y="165"/>
                      </a:lnTo>
                      <a:lnTo>
                        <a:pt x="83" y="165"/>
                      </a:lnTo>
                      <a:lnTo>
                        <a:pt x="73" y="173"/>
                      </a:lnTo>
                      <a:lnTo>
                        <a:pt x="0" y="128"/>
                      </a:lnTo>
                    </a:path>
                  </a:pathLst>
                </a:custGeom>
                <a:solidFill>
                  <a:srgbClr val="FFB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19" name="Google Shape;719;p23"/>
                <p:cNvSpPr/>
                <p:nvPr/>
              </p:nvSpPr>
              <p:spPr>
                <a:xfrm>
                  <a:off x="1557" y="3339"/>
                  <a:ext cx="15" cy="18"/>
                </a:xfrm>
                <a:prstGeom prst="ellipse">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20" name="Google Shape;720;p23"/>
                <p:cNvSpPr/>
                <p:nvPr/>
              </p:nvSpPr>
              <p:spPr>
                <a:xfrm>
                  <a:off x="1552" y="3314"/>
                  <a:ext cx="19" cy="34"/>
                </a:xfrm>
                <a:custGeom>
                  <a:rect b="b" l="l" r="r" t="t"/>
                  <a:pathLst>
                    <a:path extrusionOk="0" h="34" w="19">
                      <a:moveTo>
                        <a:pt x="1" y="0"/>
                      </a:moveTo>
                      <a:lnTo>
                        <a:pt x="0" y="5"/>
                      </a:lnTo>
                      <a:lnTo>
                        <a:pt x="0" y="11"/>
                      </a:lnTo>
                      <a:lnTo>
                        <a:pt x="4" y="22"/>
                      </a:lnTo>
                      <a:lnTo>
                        <a:pt x="8" y="32"/>
                      </a:lnTo>
                      <a:lnTo>
                        <a:pt x="14" y="33"/>
                      </a:lnTo>
                      <a:lnTo>
                        <a:pt x="18" y="32"/>
                      </a:lnTo>
                    </a:path>
                  </a:pathLst>
                </a:custGeom>
                <a:noFill/>
                <a:ln cap="rnd" cmpd="sng" w="12700">
                  <a:solidFill>
                    <a:srgbClr val="FF7F3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21" name="Google Shape;721;p23"/>
                <p:cNvSpPr/>
                <p:nvPr/>
              </p:nvSpPr>
              <p:spPr>
                <a:xfrm>
                  <a:off x="1460" y="3319"/>
                  <a:ext cx="97" cy="73"/>
                </a:xfrm>
                <a:custGeom>
                  <a:rect b="b" l="l" r="r" t="t"/>
                  <a:pathLst>
                    <a:path extrusionOk="0" h="73" w="97">
                      <a:moveTo>
                        <a:pt x="16" y="0"/>
                      </a:moveTo>
                      <a:lnTo>
                        <a:pt x="59" y="20"/>
                      </a:lnTo>
                      <a:lnTo>
                        <a:pt x="74" y="29"/>
                      </a:lnTo>
                      <a:lnTo>
                        <a:pt x="82" y="35"/>
                      </a:lnTo>
                      <a:lnTo>
                        <a:pt x="87" y="41"/>
                      </a:lnTo>
                      <a:lnTo>
                        <a:pt x="91" y="45"/>
                      </a:lnTo>
                      <a:lnTo>
                        <a:pt x="94" y="51"/>
                      </a:lnTo>
                      <a:lnTo>
                        <a:pt x="96" y="55"/>
                      </a:lnTo>
                      <a:lnTo>
                        <a:pt x="83" y="72"/>
                      </a:lnTo>
                      <a:lnTo>
                        <a:pt x="0" y="12"/>
                      </a:lnTo>
                      <a:lnTo>
                        <a:pt x="16" y="0"/>
                      </a:lnTo>
                    </a:path>
                  </a:pathLst>
                </a:custGeom>
                <a:solidFill>
                  <a:srgbClr val="5F3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722" name="Google Shape;722;p23"/>
                <p:cNvGrpSpPr/>
                <p:nvPr/>
              </p:nvGrpSpPr>
              <p:grpSpPr>
                <a:xfrm>
                  <a:off x="1448" y="3173"/>
                  <a:ext cx="193" cy="161"/>
                  <a:chOff x="1448" y="3173"/>
                  <a:chExt cx="193" cy="161"/>
                </a:xfrm>
              </p:grpSpPr>
              <p:sp>
                <p:nvSpPr>
                  <p:cNvPr id="723" name="Google Shape;723;p23"/>
                  <p:cNvSpPr/>
                  <p:nvPr/>
                </p:nvSpPr>
                <p:spPr>
                  <a:xfrm>
                    <a:off x="1448" y="3173"/>
                    <a:ext cx="193" cy="161"/>
                  </a:xfrm>
                  <a:custGeom>
                    <a:rect b="b" l="l" r="r" t="t"/>
                    <a:pathLst>
                      <a:path extrusionOk="0" h="161" w="193">
                        <a:moveTo>
                          <a:pt x="90" y="5"/>
                        </a:moveTo>
                        <a:lnTo>
                          <a:pt x="98" y="0"/>
                        </a:lnTo>
                        <a:lnTo>
                          <a:pt x="114" y="8"/>
                        </a:lnTo>
                        <a:lnTo>
                          <a:pt x="137" y="20"/>
                        </a:lnTo>
                        <a:lnTo>
                          <a:pt x="181" y="70"/>
                        </a:lnTo>
                        <a:lnTo>
                          <a:pt x="188" y="78"/>
                        </a:lnTo>
                        <a:lnTo>
                          <a:pt x="191" y="87"/>
                        </a:lnTo>
                        <a:lnTo>
                          <a:pt x="192" y="95"/>
                        </a:lnTo>
                        <a:lnTo>
                          <a:pt x="191" y="103"/>
                        </a:lnTo>
                        <a:lnTo>
                          <a:pt x="189" y="109"/>
                        </a:lnTo>
                        <a:lnTo>
                          <a:pt x="186" y="116"/>
                        </a:lnTo>
                        <a:lnTo>
                          <a:pt x="181" y="120"/>
                        </a:lnTo>
                        <a:lnTo>
                          <a:pt x="158" y="134"/>
                        </a:lnTo>
                        <a:lnTo>
                          <a:pt x="153" y="136"/>
                        </a:lnTo>
                        <a:lnTo>
                          <a:pt x="147" y="136"/>
                        </a:lnTo>
                        <a:lnTo>
                          <a:pt x="137" y="143"/>
                        </a:lnTo>
                        <a:lnTo>
                          <a:pt x="122" y="143"/>
                        </a:lnTo>
                        <a:lnTo>
                          <a:pt x="117" y="145"/>
                        </a:lnTo>
                        <a:lnTo>
                          <a:pt x="115" y="139"/>
                        </a:lnTo>
                        <a:lnTo>
                          <a:pt x="110" y="138"/>
                        </a:lnTo>
                        <a:lnTo>
                          <a:pt x="105" y="139"/>
                        </a:lnTo>
                        <a:lnTo>
                          <a:pt x="102" y="143"/>
                        </a:lnTo>
                        <a:lnTo>
                          <a:pt x="101" y="146"/>
                        </a:lnTo>
                        <a:lnTo>
                          <a:pt x="102" y="149"/>
                        </a:lnTo>
                        <a:lnTo>
                          <a:pt x="94" y="151"/>
                        </a:lnTo>
                        <a:lnTo>
                          <a:pt x="86" y="155"/>
                        </a:lnTo>
                        <a:lnTo>
                          <a:pt x="74" y="156"/>
                        </a:lnTo>
                        <a:lnTo>
                          <a:pt x="62" y="158"/>
                        </a:lnTo>
                        <a:lnTo>
                          <a:pt x="47" y="160"/>
                        </a:lnTo>
                        <a:lnTo>
                          <a:pt x="28" y="155"/>
                        </a:lnTo>
                        <a:lnTo>
                          <a:pt x="12" y="149"/>
                        </a:lnTo>
                        <a:lnTo>
                          <a:pt x="10" y="143"/>
                        </a:lnTo>
                        <a:lnTo>
                          <a:pt x="7" y="138"/>
                        </a:lnTo>
                        <a:lnTo>
                          <a:pt x="6" y="129"/>
                        </a:lnTo>
                        <a:lnTo>
                          <a:pt x="2" y="111"/>
                        </a:lnTo>
                        <a:lnTo>
                          <a:pt x="1" y="103"/>
                        </a:lnTo>
                        <a:lnTo>
                          <a:pt x="0" y="95"/>
                        </a:lnTo>
                        <a:lnTo>
                          <a:pt x="2" y="88"/>
                        </a:lnTo>
                        <a:lnTo>
                          <a:pt x="6" y="79"/>
                        </a:lnTo>
                        <a:lnTo>
                          <a:pt x="10" y="69"/>
                        </a:lnTo>
                        <a:lnTo>
                          <a:pt x="18" y="54"/>
                        </a:lnTo>
                        <a:lnTo>
                          <a:pt x="34" y="34"/>
                        </a:lnTo>
                        <a:lnTo>
                          <a:pt x="48" y="22"/>
                        </a:lnTo>
                        <a:lnTo>
                          <a:pt x="68" y="11"/>
                        </a:lnTo>
                        <a:lnTo>
                          <a:pt x="80" y="8"/>
                        </a:lnTo>
                        <a:lnTo>
                          <a:pt x="90" y="5"/>
                        </a:lnTo>
                      </a:path>
                    </a:pathLst>
                  </a:custGeom>
                  <a:solidFill>
                    <a:srgbClr val="9F7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24" name="Google Shape;724;p23"/>
                  <p:cNvSpPr/>
                  <p:nvPr/>
                </p:nvSpPr>
                <p:spPr>
                  <a:xfrm>
                    <a:off x="1596" y="3299"/>
                    <a:ext cx="28" cy="30"/>
                  </a:xfrm>
                  <a:custGeom>
                    <a:rect b="b" l="l" r="r" t="t"/>
                    <a:pathLst>
                      <a:path extrusionOk="0" h="30" w="28">
                        <a:moveTo>
                          <a:pt x="5" y="4"/>
                        </a:moveTo>
                        <a:lnTo>
                          <a:pt x="22" y="4"/>
                        </a:lnTo>
                        <a:lnTo>
                          <a:pt x="20" y="0"/>
                        </a:lnTo>
                        <a:lnTo>
                          <a:pt x="23" y="0"/>
                        </a:lnTo>
                        <a:lnTo>
                          <a:pt x="27" y="4"/>
                        </a:lnTo>
                        <a:lnTo>
                          <a:pt x="27" y="7"/>
                        </a:lnTo>
                        <a:lnTo>
                          <a:pt x="24" y="8"/>
                        </a:lnTo>
                        <a:lnTo>
                          <a:pt x="24" y="12"/>
                        </a:lnTo>
                        <a:lnTo>
                          <a:pt x="23" y="17"/>
                        </a:lnTo>
                        <a:lnTo>
                          <a:pt x="21" y="21"/>
                        </a:lnTo>
                        <a:lnTo>
                          <a:pt x="20" y="23"/>
                        </a:lnTo>
                        <a:lnTo>
                          <a:pt x="18" y="25"/>
                        </a:lnTo>
                        <a:lnTo>
                          <a:pt x="16" y="26"/>
                        </a:lnTo>
                        <a:lnTo>
                          <a:pt x="14" y="28"/>
                        </a:lnTo>
                        <a:lnTo>
                          <a:pt x="11" y="29"/>
                        </a:lnTo>
                        <a:lnTo>
                          <a:pt x="9" y="29"/>
                        </a:lnTo>
                        <a:lnTo>
                          <a:pt x="7" y="29"/>
                        </a:lnTo>
                        <a:lnTo>
                          <a:pt x="9" y="26"/>
                        </a:lnTo>
                        <a:lnTo>
                          <a:pt x="11" y="26"/>
                        </a:lnTo>
                        <a:lnTo>
                          <a:pt x="14" y="24"/>
                        </a:lnTo>
                        <a:lnTo>
                          <a:pt x="17" y="23"/>
                        </a:lnTo>
                        <a:lnTo>
                          <a:pt x="18" y="21"/>
                        </a:lnTo>
                        <a:lnTo>
                          <a:pt x="19" y="19"/>
                        </a:lnTo>
                        <a:lnTo>
                          <a:pt x="20" y="15"/>
                        </a:lnTo>
                        <a:lnTo>
                          <a:pt x="21" y="11"/>
                        </a:lnTo>
                        <a:lnTo>
                          <a:pt x="22" y="8"/>
                        </a:lnTo>
                        <a:lnTo>
                          <a:pt x="0" y="10"/>
                        </a:lnTo>
                        <a:lnTo>
                          <a:pt x="5" y="4"/>
                        </a:lnTo>
                      </a:path>
                    </a:pathLst>
                  </a:custGeom>
                  <a:solidFill>
                    <a:srgbClr val="9F7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grpSp>
            <p:nvGrpSpPr>
              <p:cNvPr id="725" name="Google Shape;725;p23"/>
              <p:cNvGrpSpPr/>
              <p:nvPr/>
            </p:nvGrpSpPr>
            <p:grpSpPr>
              <a:xfrm>
                <a:off x="1661" y="3210"/>
                <a:ext cx="187" cy="214"/>
                <a:chOff x="1661" y="3210"/>
                <a:chExt cx="187" cy="214"/>
              </a:xfrm>
            </p:grpSpPr>
            <p:grpSp>
              <p:nvGrpSpPr>
                <p:cNvPr id="726" name="Google Shape;726;p23"/>
                <p:cNvGrpSpPr/>
                <p:nvPr/>
              </p:nvGrpSpPr>
              <p:grpSpPr>
                <a:xfrm>
                  <a:off x="1661" y="3210"/>
                  <a:ext cx="178" cy="214"/>
                  <a:chOff x="1661" y="3210"/>
                  <a:chExt cx="178" cy="214"/>
                </a:xfrm>
              </p:grpSpPr>
              <p:sp>
                <p:nvSpPr>
                  <p:cNvPr id="727" name="Google Shape;727;p23"/>
                  <p:cNvSpPr/>
                  <p:nvPr/>
                </p:nvSpPr>
                <p:spPr>
                  <a:xfrm>
                    <a:off x="1674" y="3219"/>
                    <a:ext cx="165" cy="205"/>
                  </a:xfrm>
                  <a:custGeom>
                    <a:rect b="b" l="l" r="r" t="t"/>
                    <a:pathLst>
                      <a:path extrusionOk="0" h="205" w="165">
                        <a:moveTo>
                          <a:pt x="142" y="29"/>
                        </a:moveTo>
                        <a:lnTo>
                          <a:pt x="153" y="58"/>
                        </a:lnTo>
                        <a:lnTo>
                          <a:pt x="154" y="68"/>
                        </a:lnTo>
                        <a:lnTo>
                          <a:pt x="151" y="78"/>
                        </a:lnTo>
                        <a:lnTo>
                          <a:pt x="153" y="93"/>
                        </a:lnTo>
                        <a:lnTo>
                          <a:pt x="164" y="115"/>
                        </a:lnTo>
                        <a:lnTo>
                          <a:pt x="156" y="126"/>
                        </a:lnTo>
                        <a:lnTo>
                          <a:pt x="159" y="131"/>
                        </a:lnTo>
                        <a:lnTo>
                          <a:pt x="157" y="144"/>
                        </a:lnTo>
                        <a:lnTo>
                          <a:pt x="155" y="155"/>
                        </a:lnTo>
                        <a:lnTo>
                          <a:pt x="154" y="162"/>
                        </a:lnTo>
                        <a:lnTo>
                          <a:pt x="155" y="172"/>
                        </a:lnTo>
                        <a:lnTo>
                          <a:pt x="151" y="181"/>
                        </a:lnTo>
                        <a:lnTo>
                          <a:pt x="144" y="184"/>
                        </a:lnTo>
                        <a:lnTo>
                          <a:pt x="133" y="186"/>
                        </a:lnTo>
                        <a:lnTo>
                          <a:pt x="101" y="204"/>
                        </a:lnTo>
                        <a:lnTo>
                          <a:pt x="11" y="148"/>
                        </a:lnTo>
                        <a:lnTo>
                          <a:pt x="10" y="126"/>
                        </a:lnTo>
                        <a:lnTo>
                          <a:pt x="4" y="110"/>
                        </a:lnTo>
                        <a:lnTo>
                          <a:pt x="3" y="99"/>
                        </a:lnTo>
                        <a:lnTo>
                          <a:pt x="0" y="85"/>
                        </a:lnTo>
                        <a:lnTo>
                          <a:pt x="3" y="66"/>
                        </a:lnTo>
                        <a:lnTo>
                          <a:pt x="7" y="46"/>
                        </a:lnTo>
                        <a:lnTo>
                          <a:pt x="13" y="33"/>
                        </a:lnTo>
                        <a:lnTo>
                          <a:pt x="23" y="22"/>
                        </a:lnTo>
                        <a:lnTo>
                          <a:pt x="35" y="11"/>
                        </a:lnTo>
                        <a:lnTo>
                          <a:pt x="49" y="4"/>
                        </a:lnTo>
                        <a:lnTo>
                          <a:pt x="67" y="1"/>
                        </a:lnTo>
                        <a:lnTo>
                          <a:pt x="81" y="0"/>
                        </a:lnTo>
                        <a:lnTo>
                          <a:pt x="97" y="1"/>
                        </a:lnTo>
                        <a:lnTo>
                          <a:pt x="116" y="5"/>
                        </a:lnTo>
                        <a:lnTo>
                          <a:pt x="130" y="13"/>
                        </a:lnTo>
                        <a:lnTo>
                          <a:pt x="142" y="29"/>
                        </a:lnTo>
                      </a:path>
                    </a:pathLst>
                  </a:custGeom>
                  <a:solidFill>
                    <a:srgbClr val="B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28" name="Google Shape;728;p23"/>
                  <p:cNvSpPr/>
                  <p:nvPr/>
                </p:nvSpPr>
                <p:spPr>
                  <a:xfrm>
                    <a:off x="1661" y="3210"/>
                    <a:ext cx="169" cy="173"/>
                  </a:xfrm>
                  <a:custGeom>
                    <a:rect b="b" l="l" r="r" t="t"/>
                    <a:pathLst>
                      <a:path extrusionOk="0" h="173" w="169">
                        <a:moveTo>
                          <a:pt x="14" y="152"/>
                        </a:moveTo>
                        <a:lnTo>
                          <a:pt x="11" y="131"/>
                        </a:lnTo>
                        <a:lnTo>
                          <a:pt x="7" y="122"/>
                        </a:lnTo>
                        <a:lnTo>
                          <a:pt x="2" y="108"/>
                        </a:lnTo>
                        <a:lnTo>
                          <a:pt x="0" y="97"/>
                        </a:lnTo>
                        <a:lnTo>
                          <a:pt x="0" y="83"/>
                        </a:lnTo>
                        <a:lnTo>
                          <a:pt x="3" y="65"/>
                        </a:lnTo>
                        <a:lnTo>
                          <a:pt x="9" y="47"/>
                        </a:lnTo>
                        <a:lnTo>
                          <a:pt x="17" y="31"/>
                        </a:lnTo>
                        <a:lnTo>
                          <a:pt x="28" y="18"/>
                        </a:lnTo>
                        <a:lnTo>
                          <a:pt x="37" y="10"/>
                        </a:lnTo>
                        <a:lnTo>
                          <a:pt x="50" y="3"/>
                        </a:lnTo>
                        <a:lnTo>
                          <a:pt x="64" y="0"/>
                        </a:lnTo>
                        <a:lnTo>
                          <a:pt x="85" y="0"/>
                        </a:lnTo>
                        <a:lnTo>
                          <a:pt x="108" y="3"/>
                        </a:lnTo>
                        <a:lnTo>
                          <a:pt x="125" y="3"/>
                        </a:lnTo>
                        <a:lnTo>
                          <a:pt x="140" y="5"/>
                        </a:lnTo>
                        <a:lnTo>
                          <a:pt x="147" y="6"/>
                        </a:lnTo>
                        <a:lnTo>
                          <a:pt x="153" y="11"/>
                        </a:lnTo>
                        <a:lnTo>
                          <a:pt x="159" y="21"/>
                        </a:lnTo>
                        <a:lnTo>
                          <a:pt x="163" y="29"/>
                        </a:lnTo>
                        <a:lnTo>
                          <a:pt x="168" y="37"/>
                        </a:lnTo>
                        <a:lnTo>
                          <a:pt x="164" y="49"/>
                        </a:lnTo>
                        <a:lnTo>
                          <a:pt x="160" y="60"/>
                        </a:lnTo>
                        <a:lnTo>
                          <a:pt x="160" y="66"/>
                        </a:lnTo>
                        <a:lnTo>
                          <a:pt x="157" y="73"/>
                        </a:lnTo>
                        <a:lnTo>
                          <a:pt x="156" y="82"/>
                        </a:lnTo>
                        <a:lnTo>
                          <a:pt x="151" y="86"/>
                        </a:lnTo>
                        <a:lnTo>
                          <a:pt x="148" y="113"/>
                        </a:lnTo>
                        <a:lnTo>
                          <a:pt x="143" y="118"/>
                        </a:lnTo>
                        <a:lnTo>
                          <a:pt x="138" y="117"/>
                        </a:lnTo>
                        <a:lnTo>
                          <a:pt x="135" y="111"/>
                        </a:lnTo>
                        <a:lnTo>
                          <a:pt x="130" y="103"/>
                        </a:lnTo>
                        <a:lnTo>
                          <a:pt x="124" y="103"/>
                        </a:lnTo>
                        <a:lnTo>
                          <a:pt x="121" y="113"/>
                        </a:lnTo>
                        <a:lnTo>
                          <a:pt x="119" y="127"/>
                        </a:lnTo>
                        <a:lnTo>
                          <a:pt x="121" y="138"/>
                        </a:lnTo>
                        <a:lnTo>
                          <a:pt x="123" y="144"/>
                        </a:lnTo>
                        <a:lnTo>
                          <a:pt x="128" y="149"/>
                        </a:lnTo>
                        <a:lnTo>
                          <a:pt x="137" y="155"/>
                        </a:lnTo>
                        <a:lnTo>
                          <a:pt x="124" y="153"/>
                        </a:lnTo>
                        <a:lnTo>
                          <a:pt x="117" y="153"/>
                        </a:lnTo>
                        <a:lnTo>
                          <a:pt x="116" y="155"/>
                        </a:lnTo>
                        <a:lnTo>
                          <a:pt x="106" y="165"/>
                        </a:lnTo>
                        <a:lnTo>
                          <a:pt x="100" y="167"/>
                        </a:lnTo>
                        <a:lnTo>
                          <a:pt x="92" y="170"/>
                        </a:lnTo>
                        <a:lnTo>
                          <a:pt x="85" y="172"/>
                        </a:lnTo>
                        <a:lnTo>
                          <a:pt x="59" y="169"/>
                        </a:lnTo>
                        <a:lnTo>
                          <a:pt x="48" y="168"/>
                        </a:lnTo>
                        <a:lnTo>
                          <a:pt x="46" y="165"/>
                        </a:lnTo>
                        <a:lnTo>
                          <a:pt x="33" y="160"/>
                        </a:lnTo>
                        <a:lnTo>
                          <a:pt x="23" y="158"/>
                        </a:lnTo>
                        <a:lnTo>
                          <a:pt x="14" y="152"/>
                        </a:lnTo>
                      </a:path>
                    </a:pathLst>
                  </a:custGeom>
                  <a:solidFill>
                    <a:srgbClr val="5F5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729" name="Google Shape;729;p23"/>
                <p:cNvSpPr/>
                <p:nvPr/>
              </p:nvSpPr>
              <p:spPr>
                <a:xfrm>
                  <a:off x="1804" y="3282"/>
                  <a:ext cx="44" cy="52"/>
                </a:xfrm>
                <a:custGeom>
                  <a:rect b="b" l="l" r="r" t="t"/>
                  <a:pathLst>
                    <a:path extrusionOk="0" h="52" w="44">
                      <a:moveTo>
                        <a:pt x="5" y="16"/>
                      </a:moveTo>
                      <a:lnTo>
                        <a:pt x="32" y="4"/>
                      </a:lnTo>
                      <a:lnTo>
                        <a:pt x="22" y="4"/>
                      </a:lnTo>
                      <a:lnTo>
                        <a:pt x="23" y="0"/>
                      </a:lnTo>
                      <a:lnTo>
                        <a:pt x="43" y="0"/>
                      </a:lnTo>
                      <a:lnTo>
                        <a:pt x="43" y="4"/>
                      </a:lnTo>
                      <a:lnTo>
                        <a:pt x="40" y="9"/>
                      </a:lnTo>
                      <a:lnTo>
                        <a:pt x="41" y="19"/>
                      </a:lnTo>
                      <a:lnTo>
                        <a:pt x="41" y="29"/>
                      </a:lnTo>
                      <a:lnTo>
                        <a:pt x="40" y="36"/>
                      </a:lnTo>
                      <a:lnTo>
                        <a:pt x="38" y="42"/>
                      </a:lnTo>
                      <a:lnTo>
                        <a:pt x="35" y="46"/>
                      </a:lnTo>
                      <a:lnTo>
                        <a:pt x="32" y="49"/>
                      </a:lnTo>
                      <a:lnTo>
                        <a:pt x="28" y="51"/>
                      </a:lnTo>
                      <a:lnTo>
                        <a:pt x="24" y="51"/>
                      </a:lnTo>
                      <a:lnTo>
                        <a:pt x="24" y="49"/>
                      </a:lnTo>
                      <a:lnTo>
                        <a:pt x="30" y="46"/>
                      </a:lnTo>
                      <a:lnTo>
                        <a:pt x="34" y="41"/>
                      </a:lnTo>
                      <a:lnTo>
                        <a:pt x="37" y="30"/>
                      </a:lnTo>
                      <a:lnTo>
                        <a:pt x="37" y="22"/>
                      </a:lnTo>
                      <a:lnTo>
                        <a:pt x="36" y="14"/>
                      </a:lnTo>
                      <a:lnTo>
                        <a:pt x="0" y="33"/>
                      </a:lnTo>
                      <a:lnTo>
                        <a:pt x="5" y="16"/>
                      </a:lnTo>
                    </a:path>
                  </a:pathLst>
                </a:custGeom>
                <a:solidFill>
                  <a:srgbClr val="9F9F9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730" name="Google Shape;730;p23"/>
              <p:cNvSpPr/>
              <p:nvPr/>
            </p:nvSpPr>
            <p:spPr>
              <a:xfrm>
                <a:off x="1983" y="3159"/>
                <a:ext cx="8" cy="7"/>
              </a:xfrm>
              <a:prstGeom prst="rect">
                <a:avLst/>
              </a:prstGeom>
              <a:solidFill>
                <a:srgbClr val="FADB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31" name="Google Shape;731;p23"/>
              <p:cNvSpPr/>
              <p:nvPr/>
            </p:nvSpPr>
            <p:spPr>
              <a:xfrm>
                <a:off x="1961" y="3063"/>
                <a:ext cx="17" cy="26"/>
              </a:xfrm>
              <a:custGeom>
                <a:rect b="b" l="l" r="r" t="t"/>
                <a:pathLst>
                  <a:path extrusionOk="0" h="26" w="17">
                    <a:moveTo>
                      <a:pt x="0" y="25"/>
                    </a:moveTo>
                    <a:lnTo>
                      <a:pt x="8" y="4"/>
                    </a:lnTo>
                    <a:lnTo>
                      <a:pt x="10" y="2"/>
                    </a:lnTo>
                    <a:lnTo>
                      <a:pt x="16" y="0"/>
                    </a:lnTo>
                    <a:lnTo>
                      <a:pt x="8" y="21"/>
                    </a:lnTo>
                    <a:lnTo>
                      <a:pt x="0" y="25"/>
                    </a:lnTo>
                  </a:path>
                </a:pathLst>
              </a:custGeom>
              <a:solidFill>
                <a:srgbClr val="E56C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32" name="Google Shape;732;p23"/>
              <p:cNvSpPr/>
              <p:nvPr/>
            </p:nvSpPr>
            <p:spPr>
              <a:xfrm>
                <a:off x="1610" y="3296"/>
                <a:ext cx="17" cy="17"/>
              </a:xfrm>
              <a:custGeom>
                <a:rect b="b" l="l" r="r" t="t"/>
                <a:pathLst>
                  <a:path extrusionOk="0" h="17" w="17">
                    <a:moveTo>
                      <a:pt x="0" y="16"/>
                    </a:moveTo>
                    <a:lnTo>
                      <a:pt x="13" y="0"/>
                    </a:lnTo>
                    <a:lnTo>
                      <a:pt x="16" y="13"/>
                    </a:lnTo>
                    <a:lnTo>
                      <a:pt x="0" y="1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33" name="Google Shape;733;p23"/>
              <p:cNvSpPr/>
              <p:nvPr/>
            </p:nvSpPr>
            <p:spPr>
              <a:xfrm>
                <a:off x="2039" y="3210"/>
                <a:ext cx="23" cy="44"/>
              </a:xfrm>
              <a:custGeom>
                <a:rect b="b" l="l" r="r" t="t"/>
                <a:pathLst>
                  <a:path extrusionOk="0" h="44" w="23">
                    <a:moveTo>
                      <a:pt x="7" y="2"/>
                    </a:moveTo>
                    <a:lnTo>
                      <a:pt x="8" y="6"/>
                    </a:lnTo>
                    <a:lnTo>
                      <a:pt x="10" y="11"/>
                    </a:lnTo>
                    <a:lnTo>
                      <a:pt x="10" y="16"/>
                    </a:lnTo>
                    <a:lnTo>
                      <a:pt x="10" y="20"/>
                    </a:lnTo>
                    <a:lnTo>
                      <a:pt x="9" y="27"/>
                    </a:lnTo>
                    <a:lnTo>
                      <a:pt x="7" y="30"/>
                    </a:lnTo>
                    <a:lnTo>
                      <a:pt x="4" y="35"/>
                    </a:lnTo>
                    <a:lnTo>
                      <a:pt x="0" y="38"/>
                    </a:lnTo>
                    <a:lnTo>
                      <a:pt x="2" y="41"/>
                    </a:lnTo>
                    <a:lnTo>
                      <a:pt x="4" y="42"/>
                    </a:lnTo>
                    <a:lnTo>
                      <a:pt x="6" y="42"/>
                    </a:lnTo>
                    <a:lnTo>
                      <a:pt x="7" y="42"/>
                    </a:lnTo>
                    <a:lnTo>
                      <a:pt x="9" y="41"/>
                    </a:lnTo>
                    <a:lnTo>
                      <a:pt x="10" y="41"/>
                    </a:lnTo>
                    <a:lnTo>
                      <a:pt x="13" y="41"/>
                    </a:lnTo>
                    <a:lnTo>
                      <a:pt x="14" y="41"/>
                    </a:lnTo>
                    <a:lnTo>
                      <a:pt x="14" y="42"/>
                    </a:lnTo>
                    <a:lnTo>
                      <a:pt x="17" y="43"/>
                    </a:lnTo>
                    <a:lnTo>
                      <a:pt x="19" y="42"/>
                    </a:lnTo>
                    <a:lnTo>
                      <a:pt x="20" y="38"/>
                    </a:lnTo>
                    <a:lnTo>
                      <a:pt x="21" y="32"/>
                    </a:lnTo>
                    <a:lnTo>
                      <a:pt x="22" y="25"/>
                    </a:lnTo>
                    <a:lnTo>
                      <a:pt x="21" y="17"/>
                    </a:lnTo>
                    <a:lnTo>
                      <a:pt x="21" y="12"/>
                    </a:lnTo>
                    <a:lnTo>
                      <a:pt x="18" y="5"/>
                    </a:lnTo>
                    <a:lnTo>
                      <a:pt x="17" y="2"/>
                    </a:lnTo>
                    <a:lnTo>
                      <a:pt x="16" y="0"/>
                    </a:lnTo>
                    <a:lnTo>
                      <a:pt x="14" y="0"/>
                    </a:lnTo>
                    <a:lnTo>
                      <a:pt x="11" y="0"/>
                    </a:lnTo>
                    <a:lnTo>
                      <a:pt x="8" y="0"/>
                    </a:lnTo>
                    <a:lnTo>
                      <a:pt x="7" y="2"/>
                    </a:lnTo>
                  </a:path>
                </a:pathLst>
              </a:custGeom>
              <a:solidFill>
                <a:srgbClr val="7F5F3F"/>
              </a:solidFill>
              <a:ln cap="rnd" cmpd="sng" w="12700">
                <a:solidFill>
                  <a:srgbClr val="3F1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734" name="Google Shape;734;p23"/>
              <p:cNvGrpSpPr/>
              <p:nvPr/>
            </p:nvGrpSpPr>
            <p:grpSpPr>
              <a:xfrm>
                <a:off x="1899" y="3187"/>
                <a:ext cx="164" cy="222"/>
                <a:chOff x="1899" y="3187"/>
                <a:chExt cx="164" cy="222"/>
              </a:xfrm>
            </p:grpSpPr>
            <p:sp>
              <p:nvSpPr>
                <p:cNvPr id="735" name="Google Shape;735;p23"/>
                <p:cNvSpPr/>
                <p:nvPr/>
              </p:nvSpPr>
              <p:spPr>
                <a:xfrm>
                  <a:off x="1899" y="3195"/>
                  <a:ext cx="157" cy="214"/>
                </a:xfrm>
                <a:custGeom>
                  <a:rect b="b" l="l" r="r" t="t"/>
                  <a:pathLst>
                    <a:path extrusionOk="0" h="214" w="157">
                      <a:moveTo>
                        <a:pt x="15" y="54"/>
                      </a:moveTo>
                      <a:lnTo>
                        <a:pt x="8" y="81"/>
                      </a:lnTo>
                      <a:lnTo>
                        <a:pt x="5" y="97"/>
                      </a:lnTo>
                      <a:lnTo>
                        <a:pt x="1" y="114"/>
                      </a:lnTo>
                      <a:lnTo>
                        <a:pt x="0" y="131"/>
                      </a:lnTo>
                      <a:lnTo>
                        <a:pt x="2" y="144"/>
                      </a:lnTo>
                      <a:lnTo>
                        <a:pt x="4" y="152"/>
                      </a:lnTo>
                      <a:lnTo>
                        <a:pt x="5" y="165"/>
                      </a:lnTo>
                      <a:lnTo>
                        <a:pt x="12" y="173"/>
                      </a:lnTo>
                      <a:lnTo>
                        <a:pt x="18" y="186"/>
                      </a:lnTo>
                      <a:lnTo>
                        <a:pt x="31" y="213"/>
                      </a:lnTo>
                      <a:lnTo>
                        <a:pt x="141" y="190"/>
                      </a:lnTo>
                      <a:lnTo>
                        <a:pt x="136" y="169"/>
                      </a:lnTo>
                      <a:lnTo>
                        <a:pt x="143" y="152"/>
                      </a:lnTo>
                      <a:lnTo>
                        <a:pt x="150" y="129"/>
                      </a:lnTo>
                      <a:lnTo>
                        <a:pt x="155" y="103"/>
                      </a:lnTo>
                      <a:lnTo>
                        <a:pt x="156" y="80"/>
                      </a:lnTo>
                      <a:lnTo>
                        <a:pt x="152" y="56"/>
                      </a:lnTo>
                      <a:lnTo>
                        <a:pt x="146" y="38"/>
                      </a:lnTo>
                      <a:lnTo>
                        <a:pt x="132" y="19"/>
                      </a:lnTo>
                      <a:lnTo>
                        <a:pt x="118" y="8"/>
                      </a:lnTo>
                      <a:lnTo>
                        <a:pt x="105" y="3"/>
                      </a:lnTo>
                      <a:lnTo>
                        <a:pt x="88" y="0"/>
                      </a:lnTo>
                      <a:lnTo>
                        <a:pt x="68" y="0"/>
                      </a:lnTo>
                      <a:lnTo>
                        <a:pt x="53" y="3"/>
                      </a:lnTo>
                      <a:lnTo>
                        <a:pt x="41" y="10"/>
                      </a:lnTo>
                      <a:lnTo>
                        <a:pt x="29" y="20"/>
                      </a:lnTo>
                      <a:lnTo>
                        <a:pt x="23" y="30"/>
                      </a:lnTo>
                      <a:lnTo>
                        <a:pt x="17" y="43"/>
                      </a:lnTo>
                      <a:lnTo>
                        <a:pt x="15" y="54"/>
                      </a:lnTo>
                    </a:path>
                  </a:pathLst>
                </a:custGeom>
                <a:solidFill>
                  <a:srgbClr val="FFB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36" name="Google Shape;736;p23"/>
                <p:cNvSpPr/>
                <p:nvPr/>
              </p:nvSpPr>
              <p:spPr>
                <a:xfrm>
                  <a:off x="1899" y="3187"/>
                  <a:ext cx="164" cy="194"/>
                </a:xfrm>
                <a:custGeom>
                  <a:rect b="b" l="l" r="r" t="t"/>
                  <a:pathLst>
                    <a:path extrusionOk="0" h="194" w="164">
                      <a:moveTo>
                        <a:pt x="20" y="37"/>
                      </a:moveTo>
                      <a:lnTo>
                        <a:pt x="23" y="25"/>
                      </a:lnTo>
                      <a:lnTo>
                        <a:pt x="30" y="12"/>
                      </a:lnTo>
                      <a:lnTo>
                        <a:pt x="38" y="7"/>
                      </a:lnTo>
                      <a:lnTo>
                        <a:pt x="47" y="3"/>
                      </a:lnTo>
                      <a:lnTo>
                        <a:pt x="63" y="0"/>
                      </a:lnTo>
                      <a:lnTo>
                        <a:pt x="75" y="0"/>
                      </a:lnTo>
                      <a:lnTo>
                        <a:pt x="91" y="0"/>
                      </a:lnTo>
                      <a:lnTo>
                        <a:pt x="103" y="2"/>
                      </a:lnTo>
                      <a:lnTo>
                        <a:pt x="111" y="6"/>
                      </a:lnTo>
                      <a:lnTo>
                        <a:pt x="117" y="9"/>
                      </a:lnTo>
                      <a:lnTo>
                        <a:pt x="126" y="16"/>
                      </a:lnTo>
                      <a:lnTo>
                        <a:pt x="134" y="24"/>
                      </a:lnTo>
                      <a:lnTo>
                        <a:pt x="141" y="29"/>
                      </a:lnTo>
                      <a:lnTo>
                        <a:pt x="147" y="37"/>
                      </a:lnTo>
                      <a:lnTo>
                        <a:pt x="154" y="48"/>
                      </a:lnTo>
                      <a:lnTo>
                        <a:pt x="157" y="60"/>
                      </a:lnTo>
                      <a:lnTo>
                        <a:pt x="161" y="77"/>
                      </a:lnTo>
                      <a:lnTo>
                        <a:pt x="163" y="90"/>
                      </a:lnTo>
                      <a:lnTo>
                        <a:pt x="162" y="104"/>
                      </a:lnTo>
                      <a:lnTo>
                        <a:pt x="161" y="118"/>
                      </a:lnTo>
                      <a:lnTo>
                        <a:pt x="157" y="133"/>
                      </a:lnTo>
                      <a:lnTo>
                        <a:pt x="153" y="149"/>
                      </a:lnTo>
                      <a:lnTo>
                        <a:pt x="150" y="165"/>
                      </a:lnTo>
                      <a:lnTo>
                        <a:pt x="143" y="176"/>
                      </a:lnTo>
                      <a:lnTo>
                        <a:pt x="136" y="181"/>
                      </a:lnTo>
                      <a:lnTo>
                        <a:pt x="127" y="185"/>
                      </a:lnTo>
                      <a:lnTo>
                        <a:pt x="117" y="188"/>
                      </a:lnTo>
                      <a:lnTo>
                        <a:pt x="111" y="191"/>
                      </a:lnTo>
                      <a:lnTo>
                        <a:pt x="102" y="193"/>
                      </a:lnTo>
                      <a:lnTo>
                        <a:pt x="94" y="192"/>
                      </a:lnTo>
                      <a:lnTo>
                        <a:pt x="82" y="189"/>
                      </a:lnTo>
                      <a:lnTo>
                        <a:pt x="72" y="188"/>
                      </a:lnTo>
                      <a:lnTo>
                        <a:pt x="68" y="187"/>
                      </a:lnTo>
                      <a:lnTo>
                        <a:pt x="69" y="190"/>
                      </a:lnTo>
                      <a:lnTo>
                        <a:pt x="41" y="186"/>
                      </a:lnTo>
                      <a:lnTo>
                        <a:pt x="44" y="176"/>
                      </a:lnTo>
                      <a:lnTo>
                        <a:pt x="44" y="171"/>
                      </a:lnTo>
                      <a:lnTo>
                        <a:pt x="44" y="167"/>
                      </a:lnTo>
                      <a:lnTo>
                        <a:pt x="43" y="162"/>
                      </a:lnTo>
                      <a:lnTo>
                        <a:pt x="41" y="159"/>
                      </a:lnTo>
                      <a:lnTo>
                        <a:pt x="39" y="156"/>
                      </a:lnTo>
                      <a:lnTo>
                        <a:pt x="42" y="152"/>
                      </a:lnTo>
                      <a:lnTo>
                        <a:pt x="45" y="147"/>
                      </a:lnTo>
                      <a:lnTo>
                        <a:pt x="46" y="143"/>
                      </a:lnTo>
                      <a:lnTo>
                        <a:pt x="44" y="134"/>
                      </a:lnTo>
                      <a:lnTo>
                        <a:pt x="43" y="122"/>
                      </a:lnTo>
                      <a:lnTo>
                        <a:pt x="37" y="114"/>
                      </a:lnTo>
                      <a:lnTo>
                        <a:pt x="29" y="112"/>
                      </a:lnTo>
                      <a:lnTo>
                        <a:pt x="21" y="105"/>
                      </a:lnTo>
                      <a:lnTo>
                        <a:pt x="15" y="105"/>
                      </a:lnTo>
                      <a:lnTo>
                        <a:pt x="10" y="112"/>
                      </a:lnTo>
                      <a:lnTo>
                        <a:pt x="10" y="122"/>
                      </a:lnTo>
                      <a:lnTo>
                        <a:pt x="13" y="129"/>
                      </a:lnTo>
                      <a:lnTo>
                        <a:pt x="14" y="141"/>
                      </a:lnTo>
                      <a:lnTo>
                        <a:pt x="11" y="140"/>
                      </a:lnTo>
                      <a:lnTo>
                        <a:pt x="8" y="138"/>
                      </a:lnTo>
                      <a:lnTo>
                        <a:pt x="5" y="113"/>
                      </a:lnTo>
                      <a:lnTo>
                        <a:pt x="0" y="96"/>
                      </a:lnTo>
                      <a:lnTo>
                        <a:pt x="3" y="83"/>
                      </a:lnTo>
                      <a:lnTo>
                        <a:pt x="6" y="69"/>
                      </a:lnTo>
                      <a:lnTo>
                        <a:pt x="8" y="54"/>
                      </a:lnTo>
                      <a:lnTo>
                        <a:pt x="8" y="46"/>
                      </a:lnTo>
                      <a:lnTo>
                        <a:pt x="20" y="37"/>
                      </a:lnTo>
                    </a:path>
                  </a:pathLst>
                </a:custGeom>
                <a:solidFill>
                  <a:srgbClr val="5F3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737" name="Google Shape;737;p23"/>
              <p:cNvSpPr/>
              <p:nvPr/>
            </p:nvSpPr>
            <p:spPr>
              <a:xfrm>
                <a:off x="1674" y="3352"/>
                <a:ext cx="115" cy="51"/>
              </a:xfrm>
              <a:custGeom>
                <a:rect b="b" l="l" r="r" t="t"/>
                <a:pathLst>
                  <a:path extrusionOk="0" h="51" w="115">
                    <a:moveTo>
                      <a:pt x="0" y="6"/>
                    </a:moveTo>
                    <a:lnTo>
                      <a:pt x="2" y="0"/>
                    </a:lnTo>
                    <a:lnTo>
                      <a:pt x="16" y="1"/>
                    </a:lnTo>
                    <a:lnTo>
                      <a:pt x="32" y="4"/>
                    </a:lnTo>
                    <a:lnTo>
                      <a:pt x="55" y="12"/>
                    </a:lnTo>
                    <a:lnTo>
                      <a:pt x="67" y="17"/>
                    </a:lnTo>
                    <a:lnTo>
                      <a:pt x="81" y="23"/>
                    </a:lnTo>
                    <a:lnTo>
                      <a:pt x="96" y="30"/>
                    </a:lnTo>
                    <a:lnTo>
                      <a:pt x="108" y="37"/>
                    </a:lnTo>
                    <a:lnTo>
                      <a:pt x="113" y="42"/>
                    </a:lnTo>
                    <a:lnTo>
                      <a:pt x="114" y="50"/>
                    </a:lnTo>
                    <a:lnTo>
                      <a:pt x="0" y="6"/>
                    </a:lnTo>
                  </a:path>
                </a:pathLst>
              </a:cu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38" name="Google Shape;738;p23"/>
              <p:cNvSpPr/>
              <p:nvPr/>
            </p:nvSpPr>
            <p:spPr>
              <a:xfrm>
                <a:off x="1366" y="3322"/>
                <a:ext cx="759" cy="124"/>
              </a:xfrm>
              <a:custGeom>
                <a:rect b="b" l="l" r="r" t="t"/>
                <a:pathLst>
                  <a:path extrusionOk="0" h="124" w="759">
                    <a:moveTo>
                      <a:pt x="3" y="89"/>
                    </a:moveTo>
                    <a:lnTo>
                      <a:pt x="32" y="53"/>
                    </a:lnTo>
                    <a:lnTo>
                      <a:pt x="49" y="38"/>
                    </a:lnTo>
                    <a:lnTo>
                      <a:pt x="63" y="26"/>
                    </a:lnTo>
                    <a:lnTo>
                      <a:pt x="85" y="7"/>
                    </a:lnTo>
                    <a:lnTo>
                      <a:pt x="95" y="0"/>
                    </a:lnTo>
                    <a:lnTo>
                      <a:pt x="161" y="32"/>
                    </a:lnTo>
                    <a:lnTo>
                      <a:pt x="176" y="50"/>
                    </a:lnTo>
                    <a:lnTo>
                      <a:pt x="187" y="63"/>
                    </a:lnTo>
                    <a:lnTo>
                      <a:pt x="200" y="79"/>
                    </a:lnTo>
                    <a:lnTo>
                      <a:pt x="207" y="89"/>
                    </a:lnTo>
                    <a:lnTo>
                      <a:pt x="247" y="67"/>
                    </a:lnTo>
                    <a:lnTo>
                      <a:pt x="265" y="57"/>
                    </a:lnTo>
                    <a:lnTo>
                      <a:pt x="289" y="48"/>
                    </a:lnTo>
                    <a:lnTo>
                      <a:pt x="308" y="32"/>
                    </a:lnTo>
                    <a:lnTo>
                      <a:pt x="339" y="41"/>
                    </a:lnTo>
                    <a:lnTo>
                      <a:pt x="364" y="51"/>
                    </a:lnTo>
                    <a:lnTo>
                      <a:pt x="390" y="62"/>
                    </a:lnTo>
                    <a:lnTo>
                      <a:pt x="394" y="63"/>
                    </a:lnTo>
                    <a:lnTo>
                      <a:pt x="413" y="67"/>
                    </a:lnTo>
                    <a:lnTo>
                      <a:pt x="434" y="89"/>
                    </a:lnTo>
                    <a:lnTo>
                      <a:pt x="445" y="102"/>
                    </a:lnTo>
                    <a:lnTo>
                      <a:pt x="473" y="116"/>
                    </a:lnTo>
                    <a:lnTo>
                      <a:pt x="550" y="76"/>
                    </a:lnTo>
                    <a:lnTo>
                      <a:pt x="663" y="50"/>
                    </a:lnTo>
                    <a:lnTo>
                      <a:pt x="705" y="63"/>
                    </a:lnTo>
                    <a:lnTo>
                      <a:pt x="747" y="91"/>
                    </a:lnTo>
                    <a:lnTo>
                      <a:pt x="758" y="123"/>
                    </a:lnTo>
                    <a:lnTo>
                      <a:pt x="0" y="123"/>
                    </a:lnTo>
                    <a:lnTo>
                      <a:pt x="3" y="89"/>
                    </a:lnTo>
                  </a:path>
                </a:pathLst>
              </a:custGeom>
              <a:solidFill>
                <a:srgbClr val="5F5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39" name="Google Shape;739;p23"/>
              <p:cNvSpPr/>
              <p:nvPr/>
            </p:nvSpPr>
            <p:spPr>
              <a:xfrm>
                <a:off x="1449" y="3357"/>
                <a:ext cx="96" cy="69"/>
              </a:xfrm>
              <a:custGeom>
                <a:rect b="b" l="l" r="r" t="t"/>
                <a:pathLst>
                  <a:path extrusionOk="0" h="69" w="96">
                    <a:moveTo>
                      <a:pt x="0" y="0"/>
                    </a:moveTo>
                    <a:lnTo>
                      <a:pt x="46" y="11"/>
                    </a:lnTo>
                    <a:lnTo>
                      <a:pt x="62" y="17"/>
                    </a:lnTo>
                    <a:lnTo>
                      <a:pt x="70" y="21"/>
                    </a:lnTo>
                    <a:lnTo>
                      <a:pt x="79" y="28"/>
                    </a:lnTo>
                    <a:lnTo>
                      <a:pt x="87" y="38"/>
                    </a:lnTo>
                    <a:lnTo>
                      <a:pt x="91" y="47"/>
                    </a:lnTo>
                    <a:lnTo>
                      <a:pt x="95" y="57"/>
                    </a:lnTo>
                    <a:lnTo>
                      <a:pt x="88" y="68"/>
                    </a:lnTo>
                    <a:lnTo>
                      <a:pt x="85" y="56"/>
                    </a:lnTo>
                    <a:lnTo>
                      <a:pt x="78" y="46"/>
                    </a:lnTo>
                    <a:lnTo>
                      <a:pt x="73" y="38"/>
                    </a:lnTo>
                    <a:lnTo>
                      <a:pt x="68" y="33"/>
                    </a:lnTo>
                    <a:lnTo>
                      <a:pt x="58" y="28"/>
                    </a:lnTo>
                    <a:lnTo>
                      <a:pt x="47" y="22"/>
                    </a:lnTo>
                    <a:lnTo>
                      <a:pt x="32" y="16"/>
                    </a:lnTo>
                    <a:lnTo>
                      <a:pt x="18" y="9"/>
                    </a:lnTo>
                    <a:lnTo>
                      <a:pt x="0" y="0"/>
                    </a:lnTo>
                  </a:path>
                </a:pathLst>
              </a:custGeom>
              <a:solidFill>
                <a:srgbClr val="7F7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40" name="Google Shape;740;p23"/>
              <p:cNvSpPr/>
              <p:nvPr/>
            </p:nvSpPr>
            <p:spPr>
              <a:xfrm>
                <a:off x="1238" y="3503"/>
                <a:ext cx="1026" cy="252"/>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rgbClr val="D9D9D9"/>
                    </a:solidFill>
                    <a:latin typeface="Arial Narrow"/>
                    <a:ea typeface="Arial Narrow"/>
                    <a:cs typeface="Arial Narrow"/>
                    <a:sym typeface="Arial Narrow"/>
                  </a:rPr>
                  <a:t>Professor Jones</a:t>
                </a:r>
                <a:endParaRPr sz="1600">
                  <a:solidFill>
                    <a:srgbClr val="D9D9D9"/>
                  </a:solidFill>
                  <a:latin typeface="Arial Narrow"/>
                  <a:ea typeface="Arial Narrow"/>
                  <a:cs typeface="Arial Narrow"/>
                  <a:sym typeface="Arial Narrow"/>
                </a:endParaRPr>
              </a:p>
            </p:txBody>
          </p:sp>
        </p:grpSp>
        <p:grpSp>
          <p:nvGrpSpPr>
            <p:cNvPr id="741" name="Google Shape;741;p23"/>
            <p:cNvGrpSpPr/>
            <p:nvPr/>
          </p:nvGrpSpPr>
          <p:grpSpPr>
            <a:xfrm>
              <a:off x="1429" y="2795"/>
              <a:ext cx="1191" cy="902"/>
              <a:chOff x="2294" y="2229"/>
              <a:chExt cx="1058" cy="902"/>
            </a:xfrm>
          </p:grpSpPr>
          <p:sp>
            <p:nvSpPr>
              <p:cNvPr id="742" name="Google Shape;742;p23"/>
              <p:cNvSpPr/>
              <p:nvPr/>
            </p:nvSpPr>
            <p:spPr>
              <a:xfrm>
                <a:off x="2433" y="2229"/>
                <a:ext cx="553" cy="304"/>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743" name="Google Shape;743;p23"/>
              <p:cNvGrpSpPr/>
              <p:nvPr/>
            </p:nvGrpSpPr>
            <p:grpSpPr>
              <a:xfrm>
                <a:off x="2654" y="2447"/>
                <a:ext cx="171" cy="163"/>
                <a:chOff x="2654" y="2447"/>
                <a:chExt cx="171" cy="163"/>
              </a:xfrm>
            </p:grpSpPr>
            <p:sp>
              <p:nvSpPr>
                <p:cNvPr id="744" name="Google Shape;744;p23"/>
                <p:cNvSpPr/>
                <p:nvPr/>
              </p:nvSpPr>
              <p:spPr>
                <a:xfrm>
                  <a:off x="2700" y="2452"/>
                  <a:ext cx="125" cy="157"/>
                </a:xfrm>
                <a:custGeom>
                  <a:rect b="b" l="l" r="r" t="t"/>
                  <a:pathLst>
                    <a:path extrusionOk="0" h="157" w="125">
                      <a:moveTo>
                        <a:pt x="0" y="115"/>
                      </a:moveTo>
                      <a:lnTo>
                        <a:pt x="5" y="107"/>
                      </a:lnTo>
                      <a:lnTo>
                        <a:pt x="4" y="95"/>
                      </a:lnTo>
                      <a:lnTo>
                        <a:pt x="1" y="69"/>
                      </a:lnTo>
                      <a:lnTo>
                        <a:pt x="5" y="41"/>
                      </a:lnTo>
                      <a:lnTo>
                        <a:pt x="13" y="20"/>
                      </a:lnTo>
                      <a:lnTo>
                        <a:pt x="26" y="8"/>
                      </a:lnTo>
                      <a:lnTo>
                        <a:pt x="46" y="2"/>
                      </a:lnTo>
                      <a:lnTo>
                        <a:pt x="69" y="0"/>
                      </a:lnTo>
                      <a:lnTo>
                        <a:pt x="87" y="2"/>
                      </a:lnTo>
                      <a:lnTo>
                        <a:pt x="106" y="14"/>
                      </a:lnTo>
                      <a:lnTo>
                        <a:pt x="114" y="29"/>
                      </a:lnTo>
                      <a:lnTo>
                        <a:pt x="121" y="48"/>
                      </a:lnTo>
                      <a:lnTo>
                        <a:pt x="124" y="75"/>
                      </a:lnTo>
                      <a:lnTo>
                        <a:pt x="120" y="81"/>
                      </a:lnTo>
                      <a:lnTo>
                        <a:pt x="122" y="89"/>
                      </a:lnTo>
                      <a:lnTo>
                        <a:pt x="121" y="103"/>
                      </a:lnTo>
                      <a:lnTo>
                        <a:pt x="117" y="118"/>
                      </a:lnTo>
                      <a:lnTo>
                        <a:pt x="98" y="143"/>
                      </a:lnTo>
                      <a:lnTo>
                        <a:pt x="84" y="148"/>
                      </a:lnTo>
                      <a:lnTo>
                        <a:pt x="68" y="153"/>
                      </a:lnTo>
                      <a:lnTo>
                        <a:pt x="54" y="156"/>
                      </a:lnTo>
                      <a:lnTo>
                        <a:pt x="0" y="115"/>
                      </a:lnTo>
                    </a:path>
                  </a:pathLst>
                </a:custGeom>
                <a:solidFill>
                  <a:srgbClr val="B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45" name="Google Shape;745;p23"/>
                <p:cNvSpPr/>
                <p:nvPr/>
              </p:nvSpPr>
              <p:spPr>
                <a:xfrm>
                  <a:off x="2694" y="2447"/>
                  <a:ext cx="123" cy="128"/>
                </a:xfrm>
                <a:custGeom>
                  <a:rect b="b" l="l" r="r" t="t"/>
                  <a:pathLst>
                    <a:path extrusionOk="0" h="128" w="123">
                      <a:moveTo>
                        <a:pt x="6" y="110"/>
                      </a:moveTo>
                      <a:lnTo>
                        <a:pt x="1" y="79"/>
                      </a:lnTo>
                      <a:lnTo>
                        <a:pt x="0" y="62"/>
                      </a:lnTo>
                      <a:lnTo>
                        <a:pt x="4" y="38"/>
                      </a:lnTo>
                      <a:lnTo>
                        <a:pt x="11" y="19"/>
                      </a:lnTo>
                      <a:lnTo>
                        <a:pt x="26" y="5"/>
                      </a:lnTo>
                      <a:lnTo>
                        <a:pt x="44" y="1"/>
                      </a:lnTo>
                      <a:lnTo>
                        <a:pt x="68" y="0"/>
                      </a:lnTo>
                      <a:lnTo>
                        <a:pt x="81" y="2"/>
                      </a:lnTo>
                      <a:lnTo>
                        <a:pt x="94" y="6"/>
                      </a:lnTo>
                      <a:lnTo>
                        <a:pt x="105" y="12"/>
                      </a:lnTo>
                      <a:lnTo>
                        <a:pt x="116" y="20"/>
                      </a:lnTo>
                      <a:lnTo>
                        <a:pt x="119" y="27"/>
                      </a:lnTo>
                      <a:lnTo>
                        <a:pt x="107" y="20"/>
                      </a:lnTo>
                      <a:lnTo>
                        <a:pt x="95" y="19"/>
                      </a:lnTo>
                      <a:lnTo>
                        <a:pt x="91" y="19"/>
                      </a:lnTo>
                      <a:lnTo>
                        <a:pt x="101" y="26"/>
                      </a:lnTo>
                      <a:lnTo>
                        <a:pt x="107" y="34"/>
                      </a:lnTo>
                      <a:lnTo>
                        <a:pt x="110" y="42"/>
                      </a:lnTo>
                      <a:lnTo>
                        <a:pt x="115" y="48"/>
                      </a:lnTo>
                      <a:lnTo>
                        <a:pt x="120" y="55"/>
                      </a:lnTo>
                      <a:lnTo>
                        <a:pt x="121" y="62"/>
                      </a:lnTo>
                      <a:lnTo>
                        <a:pt x="122" y="70"/>
                      </a:lnTo>
                      <a:lnTo>
                        <a:pt x="117" y="86"/>
                      </a:lnTo>
                      <a:lnTo>
                        <a:pt x="112" y="96"/>
                      </a:lnTo>
                      <a:lnTo>
                        <a:pt x="106" y="93"/>
                      </a:lnTo>
                      <a:lnTo>
                        <a:pt x="108" y="89"/>
                      </a:lnTo>
                      <a:lnTo>
                        <a:pt x="108" y="83"/>
                      </a:lnTo>
                      <a:lnTo>
                        <a:pt x="104" y="78"/>
                      </a:lnTo>
                      <a:lnTo>
                        <a:pt x="95" y="81"/>
                      </a:lnTo>
                      <a:lnTo>
                        <a:pt x="82" y="88"/>
                      </a:lnTo>
                      <a:lnTo>
                        <a:pt x="78" y="103"/>
                      </a:lnTo>
                      <a:lnTo>
                        <a:pt x="75" y="109"/>
                      </a:lnTo>
                      <a:lnTo>
                        <a:pt x="78" y="114"/>
                      </a:lnTo>
                      <a:lnTo>
                        <a:pt x="82" y="116"/>
                      </a:lnTo>
                      <a:lnTo>
                        <a:pt x="62" y="123"/>
                      </a:lnTo>
                      <a:lnTo>
                        <a:pt x="46" y="125"/>
                      </a:lnTo>
                      <a:lnTo>
                        <a:pt x="33" y="127"/>
                      </a:lnTo>
                      <a:lnTo>
                        <a:pt x="18" y="118"/>
                      </a:lnTo>
                      <a:lnTo>
                        <a:pt x="6" y="110"/>
                      </a:lnTo>
                    </a:path>
                  </a:pathLst>
                </a:custGeom>
                <a:solidFill>
                  <a:srgbClr val="3F3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46" name="Google Shape;746;p23"/>
                <p:cNvSpPr/>
                <p:nvPr/>
              </p:nvSpPr>
              <p:spPr>
                <a:xfrm>
                  <a:off x="2654" y="2563"/>
                  <a:ext cx="102" cy="47"/>
                </a:xfrm>
                <a:custGeom>
                  <a:rect b="b" l="l" r="r" t="t"/>
                  <a:pathLst>
                    <a:path extrusionOk="0" h="47" w="102">
                      <a:moveTo>
                        <a:pt x="0" y="32"/>
                      </a:moveTo>
                      <a:lnTo>
                        <a:pt x="23" y="21"/>
                      </a:lnTo>
                      <a:lnTo>
                        <a:pt x="42" y="0"/>
                      </a:lnTo>
                      <a:lnTo>
                        <a:pt x="101" y="46"/>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747" name="Google Shape;747;p23"/>
              <p:cNvGrpSpPr/>
              <p:nvPr/>
            </p:nvGrpSpPr>
            <p:grpSpPr>
              <a:xfrm>
                <a:off x="2896" y="2232"/>
                <a:ext cx="298" cy="582"/>
                <a:chOff x="2896" y="2232"/>
                <a:chExt cx="298" cy="582"/>
              </a:xfrm>
            </p:grpSpPr>
            <p:sp>
              <p:nvSpPr>
                <p:cNvPr id="748" name="Google Shape;748;p23"/>
                <p:cNvSpPr/>
                <p:nvPr/>
              </p:nvSpPr>
              <p:spPr>
                <a:xfrm>
                  <a:off x="2918" y="2670"/>
                  <a:ext cx="218" cy="144"/>
                </a:xfrm>
                <a:custGeom>
                  <a:rect b="b" l="l" r="r" t="t"/>
                  <a:pathLst>
                    <a:path extrusionOk="0" h="144" w="218">
                      <a:moveTo>
                        <a:pt x="18" y="0"/>
                      </a:moveTo>
                      <a:lnTo>
                        <a:pt x="0" y="143"/>
                      </a:lnTo>
                      <a:lnTo>
                        <a:pt x="217" y="143"/>
                      </a:lnTo>
                      <a:lnTo>
                        <a:pt x="209" y="2"/>
                      </a:lnTo>
                      <a:lnTo>
                        <a:pt x="18" y="0"/>
                      </a:lnTo>
                    </a:path>
                  </a:pathLst>
                </a:custGeom>
                <a:solidFill>
                  <a:srgbClr val="005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749" name="Google Shape;749;p23"/>
                <p:cNvGrpSpPr/>
                <p:nvPr/>
              </p:nvGrpSpPr>
              <p:grpSpPr>
                <a:xfrm>
                  <a:off x="2896" y="2232"/>
                  <a:ext cx="256" cy="452"/>
                  <a:chOff x="2896" y="2232"/>
                  <a:chExt cx="256" cy="452"/>
                </a:xfrm>
              </p:grpSpPr>
              <p:grpSp>
                <p:nvGrpSpPr>
                  <p:cNvPr id="750" name="Google Shape;750;p23"/>
                  <p:cNvGrpSpPr/>
                  <p:nvPr/>
                </p:nvGrpSpPr>
                <p:grpSpPr>
                  <a:xfrm>
                    <a:off x="2987" y="2372"/>
                    <a:ext cx="96" cy="110"/>
                    <a:chOff x="2987" y="2372"/>
                    <a:chExt cx="96" cy="110"/>
                  </a:xfrm>
                </p:grpSpPr>
                <p:sp>
                  <p:nvSpPr>
                    <p:cNvPr id="751" name="Google Shape;751;p23"/>
                    <p:cNvSpPr/>
                    <p:nvPr/>
                  </p:nvSpPr>
                  <p:spPr>
                    <a:xfrm>
                      <a:off x="2987" y="2372"/>
                      <a:ext cx="96" cy="110"/>
                    </a:xfrm>
                    <a:custGeom>
                      <a:rect b="b" l="l" r="r" t="t"/>
                      <a:pathLst>
                        <a:path extrusionOk="0" h="110" w="96">
                          <a:moveTo>
                            <a:pt x="18" y="0"/>
                          </a:moveTo>
                          <a:lnTo>
                            <a:pt x="12" y="29"/>
                          </a:lnTo>
                          <a:lnTo>
                            <a:pt x="10" y="32"/>
                          </a:lnTo>
                          <a:lnTo>
                            <a:pt x="5" y="35"/>
                          </a:lnTo>
                          <a:lnTo>
                            <a:pt x="0" y="37"/>
                          </a:lnTo>
                          <a:lnTo>
                            <a:pt x="6" y="65"/>
                          </a:lnTo>
                          <a:lnTo>
                            <a:pt x="8" y="79"/>
                          </a:lnTo>
                          <a:lnTo>
                            <a:pt x="11" y="87"/>
                          </a:lnTo>
                          <a:lnTo>
                            <a:pt x="14" y="94"/>
                          </a:lnTo>
                          <a:lnTo>
                            <a:pt x="21" y="99"/>
                          </a:lnTo>
                          <a:lnTo>
                            <a:pt x="33" y="104"/>
                          </a:lnTo>
                          <a:lnTo>
                            <a:pt x="46" y="108"/>
                          </a:lnTo>
                          <a:lnTo>
                            <a:pt x="56" y="109"/>
                          </a:lnTo>
                          <a:lnTo>
                            <a:pt x="65" y="108"/>
                          </a:lnTo>
                          <a:lnTo>
                            <a:pt x="76" y="105"/>
                          </a:lnTo>
                          <a:lnTo>
                            <a:pt x="83" y="101"/>
                          </a:lnTo>
                          <a:lnTo>
                            <a:pt x="93" y="87"/>
                          </a:lnTo>
                          <a:lnTo>
                            <a:pt x="95" y="76"/>
                          </a:lnTo>
                          <a:lnTo>
                            <a:pt x="94" y="59"/>
                          </a:lnTo>
                          <a:lnTo>
                            <a:pt x="90" y="53"/>
                          </a:lnTo>
                          <a:lnTo>
                            <a:pt x="79" y="42"/>
                          </a:lnTo>
                          <a:lnTo>
                            <a:pt x="76" y="38"/>
                          </a:lnTo>
                          <a:lnTo>
                            <a:pt x="75" y="22"/>
                          </a:lnTo>
                          <a:lnTo>
                            <a:pt x="77" y="12"/>
                          </a:lnTo>
                          <a:lnTo>
                            <a:pt x="18" y="0"/>
                          </a:lnTo>
                        </a:path>
                      </a:pathLst>
                    </a:custGeom>
                    <a:solidFill>
                      <a:srgbClr val="FF9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52" name="Google Shape;752;p23"/>
                    <p:cNvSpPr/>
                    <p:nvPr/>
                  </p:nvSpPr>
                  <p:spPr>
                    <a:xfrm>
                      <a:off x="2987" y="2372"/>
                      <a:ext cx="78" cy="95"/>
                    </a:xfrm>
                    <a:custGeom>
                      <a:rect b="b" l="l" r="r" t="t"/>
                      <a:pathLst>
                        <a:path extrusionOk="0" h="95" w="78">
                          <a:moveTo>
                            <a:pt x="18" y="0"/>
                          </a:moveTo>
                          <a:lnTo>
                            <a:pt x="13" y="29"/>
                          </a:lnTo>
                          <a:lnTo>
                            <a:pt x="10" y="32"/>
                          </a:lnTo>
                          <a:lnTo>
                            <a:pt x="5" y="35"/>
                          </a:lnTo>
                          <a:lnTo>
                            <a:pt x="0" y="37"/>
                          </a:lnTo>
                          <a:lnTo>
                            <a:pt x="6" y="65"/>
                          </a:lnTo>
                          <a:lnTo>
                            <a:pt x="9" y="79"/>
                          </a:lnTo>
                          <a:lnTo>
                            <a:pt x="11" y="87"/>
                          </a:lnTo>
                          <a:lnTo>
                            <a:pt x="15" y="94"/>
                          </a:lnTo>
                          <a:lnTo>
                            <a:pt x="15" y="88"/>
                          </a:lnTo>
                          <a:lnTo>
                            <a:pt x="15" y="83"/>
                          </a:lnTo>
                          <a:lnTo>
                            <a:pt x="17" y="77"/>
                          </a:lnTo>
                          <a:lnTo>
                            <a:pt x="18" y="74"/>
                          </a:lnTo>
                          <a:lnTo>
                            <a:pt x="19" y="67"/>
                          </a:lnTo>
                          <a:lnTo>
                            <a:pt x="20" y="61"/>
                          </a:lnTo>
                          <a:lnTo>
                            <a:pt x="22" y="53"/>
                          </a:lnTo>
                          <a:lnTo>
                            <a:pt x="25" y="48"/>
                          </a:lnTo>
                          <a:lnTo>
                            <a:pt x="30" y="43"/>
                          </a:lnTo>
                          <a:lnTo>
                            <a:pt x="35" y="39"/>
                          </a:lnTo>
                          <a:lnTo>
                            <a:pt x="40" y="34"/>
                          </a:lnTo>
                          <a:lnTo>
                            <a:pt x="48" y="30"/>
                          </a:lnTo>
                          <a:lnTo>
                            <a:pt x="77" y="12"/>
                          </a:lnTo>
                          <a:lnTo>
                            <a:pt x="18" y="0"/>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53" name="Google Shape;753;p23"/>
                    <p:cNvSpPr/>
                    <p:nvPr/>
                  </p:nvSpPr>
                  <p:spPr>
                    <a:xfrm>
                      <a:off x="2987" y="2372"/>
                      <a:ext cx="78" cy="80"/>
                    </a:xfrm>
                    <a:custGeom>
                      <a:rect b="b" l="l" r="r" t="t"/>
                      <a:pathLst>
                        <a:path extrusionOk="0" h="80" w="78">
                          <a:moveTo>
                            <a:pt x="18" y="0"/>
                          </a:moveTo>
                          <a:lnTo>
                            <a:pt x="12" y="29"/>
                          </a:lnTo>
                          <a:lnTo>
                            <a:pt x="10" y="32"/>
                          </a:lnTo>
                          <a:lnTo>
                            <a:pt x="5" y="35"/>
                          </a:lnTo>
                          <a:lnTo>
                            <a:pt x="0" y="37"/>
                          </a:lnTo>
                          <a:lnTo>
                            <a:pt x="6" y="65"/>
                          </a:lnTo>
                          <a:lnTo>
                            <a:pt x="8" y="79"/>
                          </a:lnTo>
                          <a:lnTo>
                            <a:pt x="9" y="71"/>
                          </a:lnTo>
                          <a:lnTo>
                            <a:pt x="10" y="64"/>
                          </a:lnTo>
                          <a:lnTo>
                            <a:pt x="12" y="58"/>
                          </a:lnTo>
                          <a:lnTo>
                            <a:pt x="12" y="52"/>
                          </a:lnTo>
                          <a:lnTo>
                            <a:pt x="14" y="47"/>
                          </a:lnTo>
                          <a:lnTo>
                            <a:pt x="18" y="42"/>
                          </a:lnTo>
                          <a:lnTo>
                            <a:pt x="22" y="40"/>
                          </a:lnTo>
                          <a:lnTo>
                            <a:pt x="27" y="37"/>
                          </a:lnTo>
                          <a:lnTo>
                            <a:pt x="32" y="35"/>
                          </a:lnTo>
                          <a:lnTo>
                            <a:pt x="39" y="31"/>
                          </a:lnTo>
                          <a:lnTo>
                            <a:pt x="46" y="28"/>
                          </a:lnTo>
                          <a:lnTo>
                            <a:pt x="77" y="12"/>
                          </a:lnTo>
                          <a:lnTo>
                            <a:pt x="18" y="0"/>
                          </a:lnTo>
                        </a:path>
                      </a:pathLst>
                    </a:custGeom>
                    <a:solidFill>
                      <a:srgbClr val="FF9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754" name="Google Shape;754;p23"/>
                  <p:cNvGrpSpPr/>
                  <p:nvPr/>
                </p:nvGrpSpPr>
                <p:grpSpPr>
                  <a:xfrm>
                    <a:off x="2975" y="2232"/>
                    <a:ext cx="148" cy="168"/>
                    <a:chOff x="2975" y="2232"/>
                    <a:chExt cx="148" cy="168"/>
                  </a:xfrm>
                </p:grpSpPr>
                <p:grpSp>
                  <p:nvGrpSpPr>
                    <p:cNvPr id="755" name="Google Shape;755;p23"/>
                    <p:cNvGrpSpPr/>
                    <p:nvPr/>
                  </p:nvGrpSpPr>
                  <p:grpSpPr>
                    <a:xfrm>
                      <a:off x="2984" y="2258"/>
                      <a:ext cx="108" cy="142"/>
                      <a:chOff x="2984" y="2258"/>
                      <a:chExt cx="108" cy="142"/>
                    </a:xfrm>
                  </p:grpSpPr>
                  <p:grpSp>
                    <p:nvGrpSpPr>
                      <p:cNvPr id="756" name="Google Shape;756;p23"/>
                      <p:cNvGrpSpPr/>
                      <p:nvPr/>
                    </p:nvGrpSpPr>
                    <p:grpSpPr>
                      <a:xfrm>
                        <a:off x="2984" y="2258"/>
                        <a:ext cx="108" cy="142"/>
                        <a:chOff x="2984" y="2258"/>
                        <a:chExt cx="108" cy="142"/>
                      </a:xfrm>
                    </p:grpSpPr>
                    <p:sp>
                      <p:nvSpPr>
                        <p:cNvPr id="757" name="Google Shape;757;p23"/>
                        <p:cNvSpPr/>
                        <p:nvPr/>
                      </p:nvSpPr>
                      <p:spPr>
                        <a:xfrm>
                          <a:off x="3006" y="2376"/>
                          <a:ext cx="57" cy="24"/>
                        </a:xfrm>
                        <a:custGeom>
                          <a:rect b="b" l="l" r="r" t="t"/>
                          <a:pathLst>
                            <a:path extrusionOk="0" h="24" w="57">
                              <a:moveTo>
                                <a:pt x="0" y="0"/>
                              </a:moveTo>
                              <a:lnTo>
                                <a:pt x="1" y="3"/>
                              </a:lnTo>
                              <a:lnTo>
                                <a:pt x="2" y="6"/>
                              </a:lnTo>
                              <a:lnTo>
                                <a:pt x="4" y="9"/>
                              </a:lnTo>
                              <a:lnTo>
                                <a:pt x="7" y="13"/>
                              </a:lnTo>
                              <a:lnTo>
                                <a:pt x="11" y="15"/>
                              </a:lnTo>
                              <a:lnTo>
                                <a:pt x="14" y="17"/>
                              </a:lnTo>
                              <a:lnTo>
                                <a:pt x="19" y="20"/>
                              </a:lnTo>
                              <a:lnTo>
                                <a:pt x="23" y="21"/>
                              </a:lnTo>
                              <a:lnTo>
                                <a:pt x="29" y="22"/>
                              </a:lnTo>
                              <a:lnTo>
                                <a:pt x="34" y="23"/>
                              </a:lnTo>
                              <a:lnTo>
                                <a:pt x="41" y="22"/>
                              </a:lnTo>
                              <a:lnTo>
                                <a:pt x="45" y="21"/>
                              </a:lnTo>
                              <a:lnTo>
                                <a:pt x="48" y="20"/>
                              </a:lnTo>
                              <a:lnTo>
                                <a:pt x="52" y="17"/>
                              </a:lnTo>
                              <a:lnTo>
                                <a:pt x="56" y="13"/>
                              </a:lnTo>
                              <a:lnTo>
                                <a:pt x="0" y="0"/>
                              </a:lnTo>
                            </a:path>
                          </a:pathLst>
                        </a:custGeom>
                        <a:solidFill>
                          <a:srgbClr val="7F3F00"/>
                        </a:solidFill>
                        <a:ln cap="rnd" cmpd="sng" w="12700">
                          <a:solidFill>
                            <a:srgbClr val="7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58" name="Google Shape;758;p23"/>
                        <p:cNvSpPr/>
                        <p:nvPr/>
                      </p:nvSpPr>
                      <p:spPr>
                        <a:xfrm>
                          <a:off x="2984" y="2258"/>
                          <a:ext cx="108" cy="142"/>
                        </a:xfrm>
                        <a:custGeom>
                          <a:rect b="b" l="l" r="r" t="t"/>
                          <a:pathLst>
                            <a:path extrusionOk="0" h="142" w="108">
                              <a:moveTo>
                                <a:pt x="80" y="129"/>
                              </a:moveTo>
                              <a:lnTo>
                                <a:pt x="82" y="125"/>
                              </a:lnTo>
                              <a:lnTo>
                                <a:pt x="85" y="120"/>
                              </a:lnTo>
                              <a:lnTo>
                                <a:pt x="90" y="109"/>
                              </a:lnTo>
                              <a:lnTo>
                                <a:pt x="98" y="90"/>
                              </a:lnTo>
                              <a:lnTo>
                                <a:pt x="102" y="75"/>
                              </a:lnTo>
                              <a:lnTo>
                                <a:pt x="104" y="62"/>
                              </a:lnTo>
                              <a:lnTo>
                                <a:pt x="107" y="43"/>
                              </a:lnTo>
                              <a:lnTo>
                                <a:pt x="106" y="26"/>
                              </a:lnTo>
                              <a:lnTo>
                                <a:pt x="103" y="16"/>
                              </a:lnTo>
                              <a:lnTo>
                                <a:pt x="95" y="9"/>
                              </a:lnTo>
                              <a:lnTo>
                                <a:pt x="83" y="3"/>
                              </a:lnTo>
                              <a:lnTo>
                                <a:pt x="72" y="1"/>
                              </a:lnTo>
                              <a:lnTo>
                                <a:pt x="61" y="0"/>
                              </a:lnTo>
                              <a:lnTo>
                                <a:pt x="50" y="1"/>
                              </a:lnTo>
                              <a:lnTo>
                                <a:pt x="40" y="2"/>
                              </a:lnTo>
                              <a:lnTo>
                                <a:pt x="32" y="5"/>
                              </a:lnTo>
                              <a:lnTo>
                                <a:pt x="25" y="10"/>
                              </a:lnTo>
                              <a:lnTo>
                                <a:pt x="19" y="17"/>
                              </a:lnTo>
                              <a:lnTo>
                                <a:pt x="14" y="26"/>
                              </a:lnTo>
                              <a:lnTo>
                                <a:pt x="11" y="35"/>
                              </a:lnTo>
                              <a:lnTo>
                                <a:pt x="8" y="44"/>
                              </a:lnTo>
                              <a:lnTo>
                                <a:pt x="7" y="55"/>
                              </a:lnTo>
                              <a:lnTo>
                                <a:pt x="7" y="61"/>
                              </a:lnTo>
                              <a:lnTo>
                                <a:pt x="7" y="66"/>
                              </a:lnTo>
                              <a:lnTo>
                                <a:pt x="3" y="67"/>
                              </a:lnTo>
                              <a:lnTo>
                                <a:pt x="1" y="69"/>
                              </a:lnTo>
                              <a:lnTo>
                                <a:pt x="0" y="72"/>
                              </a:lnTo>
                              <a:lnTo>
                                <a:pt x="3" y="78"/>
                              </a:lnTo>
                              <a:lnTo>
                                <a:pt x="5" y="81"/>
                              </a:lnTo>
                              <a:lnTo>
                                <a:pt x="8" y="85"/>
                              </a:lnTo>
                              <a:lnTo>
                                <a:pt x="12" y="88"/>
                              </a:lnTo>
                              <a:lnTo>
                                <a:pt x="17" y="88"/>
                              </a:lnTo>
                              <a:lnTo>
                                <a:pt x="15" y="95"/>
                              </a:lnTo>
                              <a:lnTo>
                                <a:pt x="17" y="104"/>
                              </a:lnTo>
                              <a:lnTo>
                                <a:pt x="19" y="112"/>
                              </a:lnTo>
                              <a:lnTo>
                                <a:pt x="21" y="117"/>
                              </a:lnTo>
                              <a:lnTo>
                                <a:pt x="23" y="122"/>
                              </a:lnTo>
                              <a:lnTo>
                                <a:pt x="25" y="125"/>
                              </a:lnTo>
                              <a:lnTo>
                                <a:pt x="28" y="128"/>
                              </a:lnTo>
                              <a:lnTo>
                                <a:pt x="31" y="132"/>
                              </a:lnTo>
                              <a:lnTo>
                                <a:pt x="35" y="135"/>
                              </a:lnTo>
                              <a:lnTo>
                                <a:pt x="39" y="137"/>
                              </a:lnTo>
                              <a:lnTo>
                                <a:pt x="42" y="138"/>
                              </a:lnTo>
                              <a:lnTo>
                                <a:pt x="46" y="139"/>
                              </a:lnTo>
                              <a:lnTo>
                                <a:pt x="50" y="140"/>
                              </a:lnTo>
                              <a:lnTo>
                                <a:pt x="54" y="140"/>
                              </a:lnTo>
                              <a:lnTo>
                                <a:pt x="59" y="141"/>
                              </a:lnTo>
                              <a:lnTo>
                                <a:pt x="64" y="140"/>
                              </a:lnTo>
                              <a:lnTo>
                                <a:pt x="69" y="139"/>
                              </a:lnTo>
                              <a:lnTo>
                                <a:pt x="72" y="137"/>
                              </a:lnTo>
                              <a:lnTo>
                                <a:pt x="76" y="133"/>
                              </a:lnTo>
                              <a:lnTo>
                                <a:pt x="80" y="129"/>
                              </a:lnTo>
                            </a:path>
                          </a:pathLst>
                        </a:custGeom>
                        <a:solidFill>
                          <a:srgbClr val="FF9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59" name="Google Shape;759;p23"/>
                        <p:cNvSpPr/>
                        <p:nvPr/>
                      </p:nvSpPr>
                      <p:spPr>
                        <a:xfrm>
                          <a:off x="3030" y="2348"/>
                          <a:ext cx="53" cy="52"/>
                        </a:xfrm>
                        <a:custGeom>
                          <a:rect b="b" l="l" r="r" t="t"/>
                          <a:pathLst>
                            <a:path extrusionOk="0" h="52" w="53">
                              <a:moveTo>
                                <a:pt x="34" y="39"/>
                              </a:moveTo>
                              <a:lnTo>
                                <a:pt x="36" y="35"/>
                              </a:lnTo>
                              <a:lnTo>
                                <a:pt x="39" y="31"/>
                              </a:lnTo>
                              <a:lnTo>
                                <a:pt x="44" y="19"/>
                              </a:lnTo>
                              <a:lnTo>
                                <a:pt x="52" y="0"/>
                              </a:lnTo>
                              <a:lnTo>
                                <a:pt x="47" y="8"/>
                              </a:lnTo>
                              <a:lnTo>
                                <a:pt x="41" y="16"/>
                              </a:lnTo>
                              <a:lnTo>
                                <a:pt x="39" y="21"/>
                              </a:lnTo>
                              <a:lnTo>
                                <a:pt x="38" y="26"/>
                              </a:lnTo>
                              <a:lnTo>
                                <a:pt x="35" y="31"/>
                              </a:lnTo>
                              <a:lnTo>
                                <a:pt x="32" y="37"/>
                              </a:lnTo>
                              <a:lnTo>
                                <a:pt x="29" y="40"/>
                              </a:lnTo>
                              <a:lnTo>
                                <a:pt x="26" y="42"/>
                              </a:lnTo>
                              <a:lnTo>
                                <a:pt x="23" y="44"/>
                              </a:lnTo>
                              <a:lnTo>
                                <a:pt x="18" y="43"/>
                              </a:lnTo>
                              <a:lnTo>
                                <a:pt x="17" y="40"/>
                              </a:lnTo>
                              <a:lnTo>
                                <a:pt x="13" y="36"/>
                              </a:lnTo>
                              <a:lnTo>
                                <a:pt x="14" y="42"/>
                              </a:lnTo>
                              <a:lnTo>
                                <a:pt x="12" y="46"/>
                              </a:lnTo>
                              <a:lnTo>
                                <a:pt x="9" y="48"/>
                              </a:lnTo>
                              <a:lnTo>
                                <a:pt x="0" y="49"/>
                              </a:lnTo>
                              <a:lnTo>
                                <a:pt x="4" y="50"/>
                              </a:lnTo>
                              <a:lnTo>
                                <a:pt x="8" y="51"/>
                              </a:lnTo>
                              <a:lnTo>
                                <a:pt x="13" y="51"/>
                              </a:lnTo>
                              <a:lnTo>
                                <a:pt x="18" y="50"/>
                              </a:lnTo>
                              <a:lnTo>
                                <a:pt x="23" y="49"/>
                              </a:lnTo>
                              <a:lnTo>
                                <a:pt x="26" y="47"/>
                              </a:lnTo>
                              <a:lnTo>
                                <a:pt x="30" y="43"/>
                              </a:lnTo>
                              <a:lnTo>
                                <a:pt x="34" y="39"/>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760" name="Google Shape;760;p23"/>
                      <p:cNvSpPr/>
                      <p:nvPr/>
                    </p:nvSpPr>
                    <p:spPr>
                      <a:xfrm>
                        <a:off x="2985" y="2328"/>
                        <a:ext cx="23" cy="49"/>
                      </a:xfrm>
                      <a:custGeom>
                        <a:rect b="b" l="l" r="r" t="t"/>
                        <a:pathLst>
                          <a:path extrusionOk="0" h="49" w="23">
                            <a:moveTo>
                              <a:pt x="20" y="39"/>
                            </a:moveTo>
                            <a:lnTo>
                              <a:pt x="19" y="36"/>
                            </a:lnTo>
                            <a:lnTo>
                              <a:pt x="19" y="32"/>
                            </a:lnTo>
                            <a:lnTo>
                              <a:pt x="20" y="29"/>
                            </a:lnTo>
                            <a:lnTo>
                              <a:pt x="20" y="26"/>
                            </a:lnTo>
                            <a:lnTo>
                              <a:pt x="21" y="22"/>
                            </a:lnTo>
                            <a:lnTo>
                              <a:pt x="21" y="19"/>
                            </a:lnTo>
                            <a:lnTo>
                              <a:pt x="21" y="16"/>
                            </a:lnTo>
                            <a:lnTo>
                              <a:pt x="22" y="12"/>
                            </a:lnTo>
                            <a:lnTo>
                              <a:pt x="21" y="11"/>
                            </a:lnTo>
                            <a:lnTo>
                              <a:pt x="19" y="9"/>
                            </a:lnTo>
                            <a:lnTo>
                              <a:pt x="17" y="6"/>
                            </a:lnTo>
                            <a:lnTo>
                              <a:pt x="17" y="5"/>
                            </a:lnTo>
                            <a:lnTo>
                              <a:pt x="16" y="3"/>
                            </a:lnTo>
                            <a:lnTo>
                              <a:pt x="14" y="1"/>
                            </a:lnTo>
                            <a:lnTo>
                              <a:pt x="12" y="2"/>
                            </a:lnTo>
                            <a:lnTo>
                              <a:pt x="0" y="0"/>
                            </a:lnTo>
                            <a:lnTo>
                              <a:pt x="0" y="2"/>
                            </a:lnTo>
                            <a:lnTo>
                              <a:pt x="2" y="9"/>
                            </a:lnTo>
                            <a:lnTo>
                              <a:pt x="5" y="12"/>
                            </a:lnTo>
                            <a:lnTo>
                              <a:pt x="7" y="16"/>
                            </a:lnTo>
                            <a:lnTo>
                              <a:pt x="11" y="18"/>
                            </a:lnTo>
                            <a:lnTo>
                              <a:pt x="16" y="18"/>
                            </a:lnTo>
                            <a:lnTo>
                              <a:pt x="15" y="26"/>
                            </a:lnTo>
                            <a:lnTo>
                              <a:pt x="16" y="34"/>
                            </a:lnTo>
                            <a:lnTo>
                              <a:pt x="19" y="42"/>
                            </a:lnTo>
                            <a:lnTo>
                              <a:pt x="20" y="48"/>
                            </a:lnTo>
                            <a:lnTo>
                              <a:pt x="20" y="39"/>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761" name="Google Shape;761;p23"/>
                    <p:cNvGrpSpPr/>
                    <p:nvPr/>
                  </p:nvGrpSpPr>
                  <p:grpSpPr>
                    <a:xfrm>
                      <a:off x="3010" y="2304"/>
                      <a:ext cx="67" cy="82"/>
                      <a:chOff x="3010" y="2304"/>
                      <a:chExt cx="67" cy="82"/>
                    </a:xfrm>
                  </p:grpSpPr>
                  <p:grpSp>
                    <p:nvGrpSpPr>
                      <p:cNvPr id="762" name="Google Shape;762;p23"/>
                      <p:cNvGrpSpPr/>
                      <p:nvPr/>
                    </p:nvGrpSpPr>
                    <p:grpSpPr>
                      <a:xfrm>
                        <a:off x="3025" y="2363"/>
                        <a:ext cx="28" cy="23"/>
                        <a:chOff x="3025" y="2363"/>
                        <a:chExt cx="28" cy="23"/>
                      </a:xfrm>
                    </p:grpSpPr>
                    <p:sp>
                      <p:nvSpPr>
                        <p:cNvPr id="763" name="Google Shape;763;p23"/>
                        <p:cNvSpPr/>
                        <p:nvPr/>
                      </p:nvSpPr>
                      <p:spPr>
                        <a:xfrm>
                          <a:off x="3028" y="2368"/>
                          <a:ext cx="19" cy="6"/>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64" name="Google Shape;764;p23"/>
                        <p:cNvSpPr/>
                        <p:nvPr/>
                      </p:nvSpPr>
                      <p:spPr>
                        <a:xfrm>
                          <a:off x="3025" y="2363"/>
                          <a:ext cx="28" cy="17"/>
                        </a:xfrm>
                        <a:custGeom>
                          <a:rect b="b" l="l" r="r" t="t"/>
                          <a:pathLst>
                            <a:path extrusionOk="0" h="17" w="28">
                              <a:moveTo>
                                <a:pt x="0" y="9"/>
                              </a:moveTo>
                              <a:lnTo>
                                <a:pt x="2" y="6"/>
                              </a:lnTo>
                              <a:lnTo>
                                <a:pt x="4" y="4"/>
                              </a:lnTo>
                              <a:lnTo>
                                <a:pt x="6" y="3"/>
                              </a:lnTo>
                              <a:lnTo>
                                <a:pt x="8" y="1"/>
                              </a:lnTo>
                              <a:lnTo>
                                <a:pt x="10" y="0"/>
                              </a:lnTo>
                              <a:lnTo>
                                <a:pt x="12" y="1"/>
                              </a:lnTo>
                              <a:lnTo>
                                <a:pt x="14" y="3"/>
                              </a:lnTo>
                              <a:lnTo>
                                <a:pt x="16" y="3"/>
                              </a:lnTo>
                              <a:lnTo>
                                <a:pt x="17" y="3"/>
                              </a:lnTo>
                              <a:lnTo>
                                <a:pt x="20" y="3"/>
                              </a:lnTo>
                              <a:lnTo>
                                <a:pt x="22" y="4"/>
                              </a:lnTo>
                              <a:lnTo>
                                <a:pt x="23" y="8"/>
                              </a:lnTo>
                              <a:lnTo>
                                <a:pt x="24" y="11"/>
                              </a:lnTo>
                              <a:lnTo>
                                <a:pt x="25" y="12"/>
                              </a:lnTo>
                              <a:lnTo>
                                <a:pt x="27" y="16"/>
                              </a:lnTo>
                              <a:lnTo>
                                <a:pt x="19" y="14"/>
                              </a:lnTo>
                              <a:lnTo>
                                <a:pt x="17" y="12"/>
                              </a:lnTo>
                              <a:lnTo>
                                <a:pt x="15" y="11"/>
                              </a:lnTo>
                              <a:lnTo>
                                <a:pt x="13" y="11"/>
                              </a:lnTo>
                              <a:lnTo>
                                <a:pt x="11" y="11"/>
                              </a:lnTo>
                              <a:lnTo>
                                <a:pt x="9" y="11"/>
                              </a:lnTo>
                              <a:lnTo>
                                <a:pt x="6" y="11"/>
                              </a:lnTo>
                              <a:lnTo>
                                <a:pt x="4" y="11"/>
                              </a:lnTo>
                              <a:lnTo>
                                <a:pt x="0" y="9"/>
                              </a:lnTo>
                            </a:path>
                          </a:pathLst>
                        </a:custGeom>
                        <a:solidFill>
                          <a:srgbClr val="FF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65" name="Google Shape;765;p23"/>
                        <p:cNvSpPr/>
                        <p:nvPr/>
                      </p:nvSpPr>
                      <p:spPr>
                        <a:xfrm>
                          <a:off x="3025" y="2369"/>
                          <a:ext cx="27" cy="17"/>
                        </a:xfrm>
                        <a:custGeom>
                          <a:rect b="b" l="l" r="r" t="t"/>
                          <a:pathLst>
                            <a:path extrusionOk="0" h="17" w="27">
                              <a:moveTo>
                                <a:pt x="0" y="0"/>
                              </a:moveTo>
                              <a:lnTo>
                                <a:pt x="3" y="0"/>
                              </a:lnTo>
                              <a:lnTo>
                                <a:pt x="5" y="1"/>
                              </a:lnTo>
                              <a:lnTo>
                                <a:pt x="7" y="1"/>
                              </a:lnTo>
                              <a:lnTo>
                                <a:pt x="9" y="1"/>
                              </a:lnTo>
                              <a:lnTo>
                                <a:pt x="11" y="3"/>
                              </a:lnTo>
                              <a:lnTo>
                                <a:pt x="12" y="3"/>
                              </a:lnTo>
                              <a:lnTo>
                                <a:pt x="14" y="3"/>
                              </a:lnTo>
                              <a:lnTo>
                                <a:pt x="16" y="3"/>
                              </a:lnTo>
                              <a:lnTo>
                                <a:pt x="19" y="5"/>
                              </a:lnTo>
                              <a:lnTo>
                                <a:pt x="21" y="5"/>
                              </a:lnTo>
                              <a:lnTo>
                                <a:pt x="24" y="5"/>
                              </a:lnTo>
                              <a:lnTo>
                                <a:pt x="26" y="7"/>
                              </a:lnTo>
                              <a:lnTo>
                                <a:pt x="25" y="10"/>
                              </a:lnTo>
                              <a:lnTo>
                                <a:pt x="21" y="14"/>
                              </a:lnTo>
                              <a:lnTo>
                                <a:pt x="19" y="16"/>
                              </a:lnTo>
                              <a:lnTo>
                                <a:pt x="16" y="16"/>
                              </a:lnTo>
                              <a:lnTo>
                                <a:pt x="14" y="16"/>
                              </a:lnTo>
                              <a:lnTo>
                                <a:pt x="12" y="16"/>
                              </a:lnTo>
                              <a:lnTo>
                                <a:pt x="9" y="16"/>
                              </a:lnTo>
                              <a:lnTo>
                                <a:pt x="7" y="12"/>
                              </a:lnTo>
                              <a:lnTo>
                                <a:pt x="5" y="10"/>
                              </a:lnTo>
                              <a:lnTo>
                                <a:pt x="3" y="5"/>
                              </a:lnTo>
                              <a:lnTo>
                                <a:pt x="2" y="3"/>
                              </a:lnTo>
                              <a:lnTo>
                                <a:pt x="0" y="0"/>
                              </a:lnTo>
                            </a:path>
                          </a:pathLst>
                        </a:custGeom>
                        <a:solidFill>
                          <a:srgbClr val="FF00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766" name="Google Shape;766;p23"/>
                      <p:cNvGrpSpPr/>
                      <p:nvPr/>
                    </p:nvGrpSpPr>
                    <p:grpSpPr>
                      <a:xfrm>
                        <a:off x="3010" y="2304"/>
                        <a:ext cx="67" cy="41"/>
                        <a:chOff x="3010" y="2304"/>
                        <a:chExt cx="67" cy="41"/>
                      </a:xfrm>
                    </p:grpSpPr>
                    <p:grpSp>
                      <p:nvGrpSpPr>
                        <p:cNvPr id="767" name="Google Shape;767;p23"/>
                        <p:cNvGrpSpPr/>
                        <p:nvPr/>
                      </p:nvGrpSpPr>
                      <p:grpSpPr>
                        <a:xfrm>
                          <a:off x="3010" y="2304"/>
                          <a:ext cx="28" cy="32"/>
                          <a:chOff x="3010" y="2304"/>
                          <a:chExt cx="28" cy="32"/>
                        </a:xfrm>
                      </p:grpSpPr>
                      <p:sp>
                        <p:nvSpPr>
                          <p:cNvPr id="768" name="Google Shape;768;p23"/>
                          <p:cNvSpPr/>
                          <p:nvPr/>
                        </p:nvSpPr>
                        <p:spPr>
                          <a:xfrm>
                            <a:off x="3012" y="2304"/>
                            <a:ext cx="26" cy="17"/>
                          </a:xfrm>
                          <a:custGeom>
                            <a:rect b="b" l="l" r="r" t="t"/>
                            <a:pathLst>
                              <a:path extrusionOk="0" h="17" w="26">
                                <a:moveTo>
                                  <a:pt x="1" y="3"/>
                                </a:moveTo>
                                <a:lnTo>
                                  <a:pt x="7" y="1"/>
                                </a:lnTo>
                                <a:lnTo>
                                  <a:pt x="10" y="0"/>
                                </a:lnTo>
                                <a:lnTo>
                                  <a:pt x="12" y="0"/>
                                </a:lnTo>
                                <a:lnTo>
                                  <a:pt x="16" y="1"/>
                                </a:lnTo>
                                <a:lnTo>
                                  <a:pt x="19" y="3"/>
                                </a:lnTo>
                                <a:lnTo>
                                  <a:pt x="21" y="5"/>
                                </a:lnTo>
                                <a:lnTo>
                                  <a:pt x="23" y="9"/>
                                </a:lnTo>
                                <a:lnTo>
                                  <a:pt x="25" y="12"/>
                                </a:lnTo>
                                <a:lnTo>
                                  <a:pt x="25" y="16"/>
                                </a:lnTo>
                                <a:lnTo>
                                  <a:pt x="21" y="12"/>
                                </a:lnTo>
                                <a:lnTo>
                                  <a:pt x="18" y="8"/>
                                </a:lnTo>
                                <a:lnTo>
                                  <a:pt x="16" y="5"/>
                                </a:lnTo>
                                <a:lnTo>
                                  <a:pt x="13" y="3"/>
                                </a:lnTo>
                                <a:lnTo>
                                  <a:pt x="9" y="2"/>
                                </a:lnTo>
                                <a:lnTo>
                                  <a:pt x="6" y="3"/>
                                </a:lnTo>
                                <a:lnTo>
                                  <a:pt x="0" y="5"/>
                                </a:lnTo>
                                <a:lnTo>
                                  <a:pt x="1" y="3"/>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69" name="Google Shape;769;p23"/>
                          <p:cNvSpPr/>
                          <p:nvPr/>
                        </p:nvSpPr>
                        <p:spPr>
                          <a:xfrm>
                            <a:off x="3010" y="2313"/>
                            <a:ext cx="25" cy="17"/>
                          </a:xfrm>
                          <a:custGeom>
                            <a:rect b="b" l="l" r="r" t="t"/>
                            <a:pathLst>
                              <a:path extrusionOk="0" h="17" w="25">
                                <a:moveTo>
                                  <a:pt x="0" y="4"/>
                                </a:moveTo>
                                <a:lnTo>
                                  <a:pt x="4" y="4"/>
                                </a:lnTo>
                                <a:lnTo>
                                  <a:pt x="6" y="3"/>
                                </a:lnTo>
                                <a:lnTo>
                                  <a:pt x="8" y="1"/>
                                </a:lnTo>
                                <a:lnTo>
                                  <a:pt x="11" y="0"/>
                                </a:lnTo>
                                <a:lnTo>
                                  <a:pt x="14" y="0"/>
                                </a:lnTo>
                                <a:lnTo>
                                  <a:pt x="17" y="1"/>
                                </a:lnTo>
                                <a:lnTo>
                                  <a:pt x="19" y="3"/>
                                </a:lnTo>
                                <a:lnTo>
                                  <a:pt x="21" y="6"/>
                                </a:lnTo>
                                <a:lnTo>
                                  <a:pt x="23" y="9"/>
                                </a:lnTo>
                                <a:lnTo>
                                  <a:pt x="24" y="12"/>
                                </a:lnTo>
                                <a:lnTo>
                                  <a:pt x="24" y="14"/>
                                </a:lnTo>
                                <a:lnTo>
                                  <a:pt x="22" y="16"/>
                                </a:lnTo>
                                <a:lnTo>
                                  <a:pt x="20" y="9"/>
                                </a:lnTo>
                                <a:lnTo>
                                  <a:pt x="18" y="8"/>
                                </a:lnTo>
                                <a:lnTo>
                                  <a:pt x="17" y="11"/>
                                </a:lnTo>
                                <a:lnTo>
                                  <a:pt x="15" y="12"/>
                                </a:lnTo>
                                <a:lnTo>
                                  <a:pt x="13" y="12"/>
                                </a:lnTo>
                                <a:lnTo>
                                  <a:pt x="11" y="11"/>
                                </a:lnTo>
                                <a:lnTo>
                                  <a:pt x="10" y="9"/>
                                </a:lnTo>
                                <a:lnTo>
                                  <a:pt x="10" y="6"/>
                                </a:lnTo>
                                <a:lnTo>
                                  <a:pt x="7" y="8"/>
                                </a:lnTo>
                                <a:lnTo>
                                  <a:pt x="4" y="8"/>
                                </a:lnTo>
                                <a:lnTo>
                                  <a:pt x="2" y="8"/>
                                </a:lnTo>
                                <a:lnTo>
                                  <a:pt x="0" y="4"/>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70" name="Google Shape;770;p23"/>
                          <p:cNvSpPr/>
                          <p:nvPr/>
                        </p:nvSpPr>
                        <p:spPr>
                          <a:xfrm>
                            <a:off x="3015" y="2319"/>
                            <a:ext cx="17" cy="17"/>
                          </a:xfrm>
                          <a:custGeom>
                            <a:rect b="b" l="l" r="r" t="t"/>
                            <a:pathLst>
                              <a:path extrusionOk="0" h="17" w="17">
                                <a:moveTo>
                                  <a:pt x="0" y="0"/>
                                </a:moveTo>
                                <a:lnTo>
                                  <a:pt x="2" y="4"/>
                                </a:lnTo>
                                <a:lnTo>
                                  <a:pt x="5" y="8"/>
                                </a:lnTo>
                                <a:lnTo>
                                  <a:pt x="7" y="12"/>
                                </a:lnTo>
                                <a:lnTo>
                                  <a:pt x="10" y="12"/>
                                </a:lnTo>
                                <a:lnTo>
                                  <a:pt x="13" y="12"/>
                                </a:lnTo>
                                <a:lnTo>
                                  <a:pt x="16" y="12"/>
                                </a:lnTo>
                                <a:lnTo>
                                  <a:pt x="13" y="16"/>
                                </a:lnTo>
                                <a:lnTo>
                                  <a:pt x="11" y="16"/>
                                </a:lnTo>
                                <a:lnTo>
                                  <a:pt x="8" y="16"/>
                                </a:lnTo>
                                <a:lnTo>
                                  <a:pt x="4" y="8"/>
                                </a:lnTo>
                                <a:lnTo>
                                  <a:pt x="0"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771" name="Google Shape;771;p23"/>
                        <p:cNvGrpSpPr/>
                        <p:nvPr/>
                      </p:nvGrpSpPr>
                      <p:grpSpPr>
                        <a:xfrm>
                          <a:off x="3050" y="2314"/>
                          <a:ext cx="27" cy="31"/>
                          <a:chOff x="3050" y="2314"/>
                          <a:chExt cx="27" cy="31"/>
                        </a:xfrm>
                      </p:grpSpPr>
                      <p:sp>
                        <p:nvSpPr>
                          <p:cNvPr id="772" name="Google Shape;772;p23"/>
                          <p:cNvSpPr/>
                          <p:nvPr/>
                        </p:nvSpPr>
                        <p:spPr>
                          <a:xfrm>
                            <a:off x="3050" y="2314"/>
                            <a:ext cx="27" cy="17"/>
                          </a:xfrm>
                          <a:custGeom>
                            <a:rect b="b" l="l" r="r" t="t"/>
                            <a:pathLst>
                              <a:path extrusionOk="0" h="17" w="27">
                                <a:moveTo>
                                  <a:pt x="1" y="16"/>
                                </a:moveTo>
                                <a:lnTo>
                                  <a:pt x="0" y="13"/>
                                </a:lnTo>
                                <a:lnTo>
                                  <a:pt x="2" y="8"/>
                                </a:lnTo>
                                <a:lnTo>
                                  <a:pt x="4" y="4"/>
                                </a:lnTo>
                                <a:lnTo>
                                  <a:pt x="6" y="2"/>
                                </a:lnTo>
                                <a:lnTo>
                                  <a:pt x="10" y="1"/>
                                </a:lnTo>
                                <a:lnTo>
                                  <a:pt x="14" y="0"/>
                                </a:lnTo>
                                <a:lnTo>
                                  <a:pt x="19" y="0"/>
                                </a:lnTo>
                                <a:lnTo>
                                  <a:pt x="22" y="0"/>
                                </a:lnTo>
                                <a:lnTo>
                                  <a:pt x="25" y="1"/>
                                </a:lnTo>
                                <a:lnTo>
                                  <a:pt x="26" y="3"/>
                                </a:lnTo>
                                <a:lnTo>
                                  <a:pt x="25" y="2"/>
                                </a:lnTo>
                                <a:lnTo>
                                  <a:pt x="21" y="1"/>
                                </a:lnTo>
                                <a:lnTo>
                                  <a:pt x="17" y="1"/>
                                </a:lnTo>
                                <a:lnTo>
                                  <a:pt x="13" y="2"/>
                                </a:lnTo>
                                <a:lnTo>
                                  <a:pt x="10" y="4"/>
                                </a:lnTo>
                                <a:lnTo>
                                  <a:pt x="8" y="6"/>
                                </a:lnTo>
                                <a:lnTo>
                                  <a:pt x="6" y="7"/>
                                </a:lnTo>
                                <a:lnTo>
                                  <a:pt x="4" y="9"/>
                                </a:lnTo>
                                <a:lnTo>
                                  <a:pt x="3" y="13"/>
                                </a:lnTo>
                                <a:lnTo>
                                  <a:pt x="1" y="1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73" name="Google Shape;773;p23"/>
                          <p:cNvSpPr/>
                          <p:nvPr/>
                        </p:nvSpPr>
                        <p:spPr>
                          <a:xfrm>
                            <a:off x="3056" y="2321"/>
                            <a:ext cx="21" cy="17"/>
                          </a:xfrm>
                          <a:custGeom>
                            <a:rect b="b" l="l" r="r" t="t"/>
                            <a:pathLst>
                              <a:path extrusionOk="0" h="17" w="21">
                                <a:moveTo>
                                  <a:pt x="0" y="8"/>
                                </a:moveTo>
                                <a:lnTo>
                                  <a:pt x="0" y="5"/>
                                </a:lnTo>
                                <a:lnTo>
                                  <a:pt x="3" y="2"/>
                                </a:lnTo>
                                <a:lnTo>
                                  <a:pt x="5" y="1"/>
                                </a:lnTo>
                                <a:lnTo>
                                  <a:pt x="9" y="0"/>
                                </a:lnTo>
                                <a:lnTo>
                                  <a:pt x="12" y="1"/>
                                </a:lnTo>
                                <a:lnTo>
                                  <a:pt x="15" y="2"/>
                                </a:lnTo>
                                <a:lnTo>
                                  <a:pt x="18" y="2"/>
                                </a:lnTo>
                                <a:lnTo>
                                  <a:pt x="16" y="4"/>
                                </a:lnTo>
                                <a:lnTo>
                                  <a:pt x="18" y="6"/>
                                </a:lnTo>
                                <a:lnTo>
                                  <a:pt x="19" y="9"/>
                                </a:lnTo>
                                <a:lnTo>
                                  <a:pt x="19" y="12"/>
                                </a:lnTo>
                                <a:lnTo>
                                  <a:pt x="20" y="13"/>
                                </a:lnTo>
                                <a:lnTo>
                                  <a:pt x="19" y="16"/>
                                </a:lnTo>
                                <a:lnTo>
                                  <a:pt x="17" y="14"/>
                                </a:lnTo>
                                <a:lnTo>
                                  <a:pt x="16" y="10"/>
                                </a:lnTo>
                                <a:lnTo>
                                  <a:pt x="15" y="9"/>
                                </a:lnTo>
                                <a:lnTo>
                                  <a:pt x="13" y="9"/>
                                </a:lnTo>
                                <a:lnTo>
                                  <a:pt x="12" y="10"/>
                                </a:lnTo>
                                <a:lnTo>
                                  <a:pt x="10" y="10"/>
                                </a:lnTo>
                                <a:lnTo>
                                  <a:pt x="8" y="10"/>
                                </a:lnTo>
                                <a:lnTo>
                                  <a:pt x="6" y="9"/>
                                </a:lnTo>
                                <a:lnTo>
                                  <a:pt x="5" y="8"/>
                                </a:lnTo>
                                <a:lnTo>
                                  <a:pt x="5" y="5"/>
                                </a:lnTo>
                                <a:lnTo>
                                  <a:pt x="2" y="6"/>
                                </a:lnTo>
                                <a:lnTo>
                                  <a:pt x="0" y="8"/>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74" name="Google Shape;774;p23"/>
                          <p:cNvSpPr/>
                          <p:nvPr/>
                        </p:nvSpPr>
                        <p:spPr>
                          <a:xfrm>
                            <a:off x="3054" y="2328"/>
                            <a:ext cx="17" cy="17"/>
                          </a:xfrm>
                          <a:custGeom>
                            <a:rect b="b" l="l" r="r" t="t"/>
                            <a:pathLst>
                              <a:path extrusionOk="0" h="17" w="17">
                                <a:moveTo>
                                  <a:pt x="16" y="0"/>
                                </a:moveTo>
                                <a:lnTo>
                                  <a:pt x="0" y="8"/>
                                </a:lnTo>
                                <a:lnTo>
                                  <a:pt x="0" y="16"/>
                                </a:lnTo>
                                <a:lnTo>
                                  <a:pt x="8" y="16"/>
                                </a:lnTo>
                                <a:lnTo>
                                  <a:pt x="8" y="0"/>
                                </a:lnTo>
                                <a:lnTo>
                                  <a:pt x="16"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775" name="Google Shape;775;p23"/>
                      <p:cNvSpPr/>
                      <p:nvPr/>
                    </p:nvSpPr>
                    <p:spPr>
                      <a:xfrm>
                        <a:off x="3032" y="2342"/>
                        <a:ext cx="20" cy="17"/>
                      </a:xfrm>
                      <a:custGeom>
                        <a:rect b="b" l="l" r="r" t="t"/>
                        <a:pathLst>
                          <a:path extrusionOk="0" h="17" w="20">
                            <a:moveTo>
                              <a:pt x="5" y="0"/>
                            </a:moveTo>
                            <a:lnTo>
                              <a:pt x="3" y="1"/>
                            </a:lnTo>
                            <a:lnTo>
                              <a:pt x="1" y="1"/>
                            </a:lnTo>
                            <a:lnTo>
                              <a:pt x="0" y="4"/>
                            </a:lnTo>
                            <a:lnTo>
                              <a:pt x="0" y="7"/>
                            </a:lnTo>
                            <a:lnTo>
                              <a:pt x="0" y="10"/>
                            </a:lnTo>
                            <a:lnTo>
                              <a:pt x="3" y="10"/>
                            </a:lnTo>
                            <a:lnTo>
                              <a:pt x="5" y="11"/>
                            </a:lnTo>
                            <a:lnTo>
                              <a:pt x="7" y="13"/>
                            </a:lnTo>
                            <a:lnTo>
                              <a:pt x="9" y="16"/>
                            </a:lnTo>
                            <a:lnTo>
                              <a:pt x="12" y="14"/>
                            </a:lnTo>
                            <a:lnTo>
                              <a:pt x="14" y="13"/>
                            </a:lnTo>
                            <a:lnTo>
                              <a:pt x="17" y="11"/>
                            </a:lnTo>
                            <a:lnTo>
                              <a:pt x="19" y="11"/>
                            </a:lnTo>
                          </a:path>
                        </a:pathLst>
                      </a:custGeom>
                      <a:noFill/>
                      <a:ln cap="rnd" cmpd="sng" w="12700">
                        <a:solidFill>
                          <a:srgbClr val="FF7F3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776" name="Google Shape;776;p23"/>
                    <p:cNvGrpSpPr/>
                    <p:nvPr/>
                  </p:nvGrpSpPr>
                  <p:grpSpPr>
                    <a:xfrm>
                      <a:off x="2975" y="2232"/>
                      <a:ext cx="148" cy="144"/>
                      <a:chOff x="2975" y="2232"/>
                      <a:chExt cx="148" cy="144"/>
                    </a:xfrm>
                  </p:grpSpPr>
                  <p:sp>
                    <p:nvSpPr>
                      <p:cNvPr id="777" name="Google Shape;777;p23"/>
                      <p:cNvSpPr/>
                      <p:nvPr/>
                    </p:nvSpPr>
                    <p:spPr>
                      <a:xfrm>
                        <a:off x="2975" y="2232"/>
                        <a:ext cx="148" cy="144"/>
                      </a:xfrm>
                      <a:custGeom>
                        <a:rect b="b" l="l" r="r" t="t"/>
                        <a:pathLst>
                          <a:path extrusionOk="0" h="144" w="148">
                            <a:moveTo>
                              <a:pt x="28" y="134"/>
                            </a:moveTo>
                            <a:lnTo>
                              <a:pt x="22" y="131"/>
                            </a:lnTo>
                            <a:lnTo>
                              <a:pt x="19" y="128"/>
                            </a:lnTo>
                            <a:lnTo>
                              <a:pt x="18" y="125"/>
                            </a:lnTo>
                            <a:lnTo>
                              <a:pt x="16" y="118"/>
                            </a:lnTo>
                            <a:lnTo>
                              <a:pt x="13" y="117"/>
                            </a:lnTo>
                            <a:lnTo>
                              <a:pt x="12" y="111"/>
                            </a:lnTo>
                            <a:lnTo>
                              <a:pt x="10" y="108"/>
                            </a:lnTo>
                            <a:lnTo>
                              <a:pt x="9" y="106"/>
                            </a:lnTo>
                            <a:lnTo>
                              <a:pt x="7" y="101"/>
                            </a:lnTo>
                            <a:lnTo>
                              <a:pt x="2" y="92"/>
                            </a:lnTo>
                            <a:lnTo>
                              <a:pt x="5" y="77"/>
                            </a:lnTo>
                            <a:lnTo>
                              <a:pt x="2" y="75"/>
                            </a:lnTo>
                            <a:lnTo>
                              <a:pt x="0" y="66"/>
                            </a:lnTo>
                            <a:lnTo>
                              <a:pt x="0" y="60"/>
                            </a:lnTo>
                            <a:lnTo>
                              <a:pt x="0" y="53"/>
                            </a:lnTo>
                            <a:lnTo>
                              <a:pt x="4" y="46"/>
                            </a:lnTo>
                            <a:lnTo>
                              <a:pt x="12" y="41"/>
                            </a:lnTo>
                            <a:lnTo>
                              <a:pt x="12" y="34"/>
                            </a:lnTo>
                            <a:lnTo>
                              <a:pt x="19" y="24"/>
                            </a:lnTo>
                            <a:lnTo>
                              <a:pt x="22" y="21"/>
                            </a:lnTo>
                            <a:lnTo>
                              <a:pt x="26" y="15"/>
                            </a:lnTo>
                            <a:lnTo>
                              <a:pt x="32" y="11"/>
                            </a:lnTo>
                            <a:lnTo>
                              <a:pt x="38" y="11"/>
                            </a:lnTo>
                            <a:lnTo>
                              <a:pt x="48" y="2"/>
                            </a:lnTo>
                            <a:lnTo>
                              <a:pt x="56" y="1"/>
                            </a:lnTo>
                            <a:lnTo>
                              <a:pt x="62" y="0"/>
                            </a:lnTo>
                            <a:lnTo>
                              <a:pt x="68" y="0"/>
                            </a:lnTo>
                            <a:lnTo>
                              <a:pt x="73" y="1"/>
                            </a:lnTo>
                            <a:lnTo>
                              <a:pt x="79" y="1"/>
                            </a:lnTo>
                            <a:lnTo>
                              <a:pt x="87" y="2"/>
                            </a:lnTo>
                            <a:lnTo>
                              <a:pt x="95" y="6"/>
                            </a:lnTo>
                            <a:lnTo>
                              <a:pt x="100" y="9"/>
                            </a:lnTo>
                            <a:lnTo>
                              <a:pt x="110" y="12"/>
                            </a:lnTo>
                            <a:lnTo>
                              <a:pt x="117" y="18"/>
                            </a:lnTo>
                            <a:lnTo>
                              <a:pt x="121" y="23"/>
                            </a:lnTo>
                            <a:lnTo>
                              <a:pt x="124" y="29"/>
                            </a:lnTo>
                            <a:lnTo>
                              <a:pt x="126" y="34"/>
                            </a:lnTo>
                            <a:lnTo>
                              <a:pt x="129" y="39"/>
                            </a:lnTo>
                            <a:lnTo>
                              <a:pt x="132" y="44"/>
                            </a:lnTo>
                            <a:lnTo>
                              <a:pt x="138" y="50"/>
                            </a:lnTo>
                            <a:lnTo>
                              <a:pt x="141" y="60"/>
                            </a:lnTo>
                            <a:lnTo>
                              <a:pt x="144" y="69"/>
                            </a:lnTo>
                            <a:lnTo>
                              <a:pt x="147" y="75"/>
                            </a:lnTo>
                            <a:lnTo>
                              <a:pt x="146" y="79"/>
                            </a:lnTo>
                            <a:lnTo>
                              <a:pt x="143" y="87"/>
                            </a:lnTo>
                            <a:lnTo>
                              <a:pt x="140" y="92"/>
                            </a:lnTo>
                            <a:lnTo>
                              <a:pt x="141" y="100"/>
                            </a:lnTo>
                            <a:lnTo>
                              <a:pt x="139" y="104"/>
                            </a:lnTo>
                            <a:lnTo>
                              <a:pt x="131" y="109"/>
                            </a:lnTo>
                            <a:lnTo>
                              <a:pt x="129" y="114"/>
                            </a:lnTo>
                            <a:lnTo>
                              <a:pt x="116" y="125"/>
                            </a:lnTo>
                            <a:lnTo>
                              <a:pt x="116" y="129"/>
                            </a:lnTo>
                            <a:lnTo>
                              <a:pt x="110" y="135"/>
                            </a:lnTo>
                            <a:lnTo>
                              <a:pt x="101" y="140"/>
                            </a:lnTo>
                            <a:lnTo>
                              <a:pt x="96" y="143"/>
                            </a:lnTo>
                            <a:lnTo>
                              <a:pt x="102" y="129"/>
                            </a:lnTo>
                            <a:lnTo>
                              <a:pt x="107" y="115"/>
                            </a:lnTo>
                            <a:lnTo>
                              <a:pt x="110" y="104"/>
                            </a:lnTo>
                            <a:lnTo>
                              <a:pt x="113" y="92"/>
                            </a:lnTo>
                            <a:lnTo>
                              <a:pt x="113" y="86"/>
                            </a:lnTo>
                            <a:lnTo>
                              <a:pt x="111" y="79"/>
                            </a:lnTo>
                            <a:lnTo>
                              <a:pt x="112" y="67"/>
                            </a:lnTo>
                            <a:lnTo>
                              <a:pt x="110" y="63"/>
                            </a:lnTo>
                            <a:lnTo>
                              <a:pt x="107" y="60"/>
                            </a:lnTo>
                            <a:lnTo>
                              <a:pt x="96" y="66"/>
                            </a:lnTo>
                            <a:lnTo>
                              <a:pt x="90" y="69"/>
                            </a:lnTo>
                            <a:lnTo>
                              <a:pt x="81" y="70"/>
                            </a:lnTo>
                            <a:lnTo>
                              <a:pt x="69" y="70"/>
                            </a:lnTo>
                            <a:lnTo>
                              <a:pt x="60" y="69"/>
                            </a:lnTo>
                            <a:lnTo>
                              <a:pt x="55" y="68"/>
                            </a:lnTo>
                            <a:lnTo>
                              <a:pt x="51" y="66"/>
                            </a:lnTo>
                            <a:lnTo>
                              <a:pt x="45" y="66"/>
                            </a:lnTo>
                            <a:lnTo>
                              <a:pt x="39" y="68"/>
                            </a:lnTo>
                            <a:lnTo>
                              <a:pt x="37" y="71"/>
                            </a:lnTo>
                            <a:lnTo>
                              <a:pt x="36" y="76"/>
                            </a:lnTo>
                            <a:lnTo>
                              <a:pt x="33" y="81"/>
                            </a:lnTo>
                            <a:lnTo>
                              <a:pt x="30" y="82"/>
                            </a:lnTo>
                            <a:lnTo>
                              <a:pt x="27" y="87"/>
                            </a:lnTo>
                            <a:lnTo>
                              <a:pt x="26" y="96"/>
                            </a:lnTo>
                            <a:lnTo>
                              <a:pt x="24" y="98"/>
                            </a:lnTo>
                            <a:lnTo>
                              <a:pt x="21" y="100"/>
                            </a:lnTo>
                            <a:lnTo>
                              <a:pt x="19" y="100"/>
                            </a:lnTo>
                            <a:lnTo>
                              <a:pt x="16" y="101"/>
                            </a:lnTo>
                            <a:lnTo>
                              <a:pt x="15" y="103"/>
                            </a:lnTo>
                            <a:lnTo>
                              <a:pt x="15" y="105"/>
                            </a:lnTo>
                            <a:lnTo>
                              <a:pt x="15" y="108"/>
                            </a:lnTo>
                            <a:lnTo>
                              <a:pt x="17" y="111"/>
                            </a:lnTo>
                            <a:lnTo>
                              <a:pt x="21" y="114"/>
                            </a:lnTo>
                            <a:lnTo>
                              <a:pt x="25" y="114"/>
                            </a:lnTo>
                            <a:lnTo>
                              <a:pt x="26" y="126"/>
                            </a:lnTo>
                            <a:lnTo>
                              <a:pt x="28" y="134"/>
                            </a:lnTo>
                          </a:path>
                        </a:pathLst>
                      </a:custGeom>
                      <a:solidFill>
                        <a:srgbClr val="7F5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778" name="Google Shape;778;p23"/>
                      <p:cNvGrpSpPr/>
                      <p:nvPr/>
                    </p:nvGrpSpPr>
                    <p:grpSpPr>
                      <a:xfrm>
                        <a:off x="2979" y="2237"/>
                        <a:ext cx="139" cy="101"/>
                        <a:chOff x="2979" y="2237"/>
                        <a:chExt cx="139" cy="101"/>
                      </a:xfrm>
                    </p:grpSpPr>
                    <p:sp>
                      <p:nvSpPr>
                        <p:cNvPr id="779" name="Google Shape;779;p23"/>
                        <p:cNvSpPr/>
                        <p:nvPr/>
                      </p:nvSpPr>
                      <p:spPr>
                        <a:xfrm>
                          <a:off x="2979" y="2275"/>
                          <a:ext cx="59" cy="41"/>
                        </a:xfrm>
                        <a:custGeom>
                          <a:rect b="b" l="l" r="r" t="t"/>
                          <a:pathLst>
                            <a:path extrusionOk="0" h="41" w="59">
                              <a:moveTo>
                                <a:pt x="2" y="40"/>
                              </a:moveTo>
                              <a:lnTo>
                                <a:pt x="13" y="40"/>
                              </a:lnTo>
                              <a:lnTo>
                                <a:pt x="29" y="31"/>
                              </a:lnTo>
                              <a:lnTo>
                                <a:pt x="17" y="30"/>
                              </a:lnTo>
                              <a:lnTo>
                                <a:pt x="8" y="29"/>
                              </a:lnTo>
                              <a:lnTo>
                                <a:pt x="4" y="27"/>
                              </a:lnTo>
                              <a:lnTo>
                                <a:pt x="0" y="22"/>
                              </a:lnTo>
                              <a:lnTo>
                                <a:pt x="1" y="13"/>
                              </a:lnTo>
                              <a:lnTo>
                                <a:pt x="8" y="16"/>
                              </a:lnTo>
                              <a:lnTo>
                                <a:pt x="13" y="19"/>
                              </a:lnTo>
                              <a:lnTo>
                                <a:pt x="21" y="20"/>
                              </a:lnTo>
                              <a:lnTo>
                                <a:pt x="27" y="20"/>
                              </a:lnTo>
                              <a:lnTo>
                                <a:pt x="35" y="24"/>
                              </a:lnTo>
                              <a:lnTo>
                                <a:pt x="29" y="17"/>
                              </a:lnTo>
                              <a:lnTo>
                                <a:pt x="24" y="13"/>
                              </a:lnTo>
                              <a:lnTo>
                                <a:pt x="18" y="10"/>
                              </a:lnTo>
                              <a:lnTo>
                                <a:pt x="19" y="2"/>
                              </a:lnTo>
                              <a:lnTo>
                                <a:pt x="18" y="0"/>
                              </a:lnTo>
                              <a:lnTo>
                                <a:pt x="27" y="0"/>
                              </a:lnTo>
                              <a:lnTo>
                                <a:pt x="27" y="6"/>
                              </a:lnTo>
                              <a:lnTo>
                                <a:pt x="28" y="11"/>
                              </a:lnTo>
                              <a:lnTo>
                                <a:pt x="31" y="15"/>
                              </a:lnTo>
                              <a:lnTo>
                                <a:pt x="36" y="17"/>
                              </a:lnTo>
                              <a:lnTo>
                                <a:pt x="44" y="20"/>
                              </a:lnTo>
                              <a:lnTo>
                                <a:pt x="54" y="24"/>
                              </a:lnTo>
                              <a:lnTo>
                                <a:pt x="58" y="25"/>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80" name="Google Shape;780;p23"/>
                        <p:cNvSpPr/>
                        <p:nvPr/>
                      </p:nvSpPr>
                      <p:spPr>
                        <a:xfrm>
                          <a:off x="2989" y="2257"/>
                          <a:ext cx="113" cy="34"/>
                        </a:xfrm>
                        <a:custGeom>
                          <a:rect b="b" l="l" r="r" t="t"/>
                          <a:pathLst>
                            <a:path extrusionOk="0" h="34" w="113">
                              <a:moveTo>
                                <a:pt x="0" y="15"/>
                              </a:moveTo>
                              <a:lnTo>
                                <a:pt x="7" y="13"/>
                              </a:lnTo>
                              <a:lnTo>
                                <a:pt x="18" y="13"/>
                              </a:lnTo>
                              <a:lnTo>
                                <a:pt x="26" y="12"/>
                              </a:lnTo>
                              <a:lnTo>
                                <a:pt x="23" y="19"/>
                              </a:lnTo>
                              <a:lnTo>
                                <a:pt x="27" y="25"/>
                              </a:lnTo>
                              <a:lnTo>
                                <a:pt x="34" y="19"/>
                              </a:lnTo>
                              <a:lnTo>
                                <a:pt x="41" y="12"/>
                              </a:lnTo>
                              <a:lnTo>
                                <a:pt x="49" y="7"/>
                              </a:lnTo>
                              <a:lnTo>
                                <a:pt x="60" y="1"/>
                              </a:lnTo>
                              <a:lnTo>
                                <a:pt x="63" y="0"/>
                              </a:lnTo>
                              <a:lnTo>
                                <a:pt x="87" y="6"/>
                              </a:lnTo>
                              <a:lnTo>
                                <a:pt x="95" y="17"/>
                              </a:lnTo>
                              <a:lnTo>
                                <a:pt x="98" y="20"/>
                              </a:lnTo>
                              <a:lnTo>
                                <a:pt x="98" y="32"/>
                              </a:lnTo>
                              <a:lnTo>
                                <a:pt x="103" y="33"/>
                              </a:lnTo>
                              <a:lnTo>
                                <a:pt x="110" y="24"/>
                              </a:lnTo>
                              <a:lnTo>
                                <a:pt x="112" y="18"/>
                              </a:lnTo>
                              <a:lnTo>
                                <a:pt x="111" y="11"/>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81" name="Google Shape;781;p23"/>
                        <p:cNvSpPr/>
                        <p:nvPr/>
                      </p:nvSpPr>
                      <p:spPr>
                        <a:xfrm>
                          <a:off x="2995" y="2237"/>
                          <a:ext cx="99" cy="42"/>
                        </a:xfrm>
                        <a:custGeom>
                          <a:rect b="b" l="l" r="r" t="t"/>
                          <a:pathLst>
                            <a:path extrusionOk="0" h="42" w="99">
                              <a:moveTo>
                                <a:pt x="34" y="28"/>
                              </a:moveTo>
                              <a:lnTo>
                                <a:pt x="26" y="24"/>
                              </a:lnTo>
                              <a:lnTo>
                                <a:pt x="13" y="24"/>
                              </a:lnTo>
                              <a:lnTo>
                                <a:pt x="0" y="26"/>
                              </a:lnTo>
                              <a:lnTo>
                                <a:pt x="21" y="19"/>
                              </a:lnTo>
                              <a:lnTo>
                                <a:pt x="37" y="18"/>
                              </a:lnTo>
                              <a:lnTo>
                                <a:pt x="31" y="14"/>
                              </a:lnTo>
                              <a:lnTo>
                                <a:pt x="19" y="11"/>
                              </a:lnTo>
                              <a:lnTo>
                                <a:pt x="35" y="10"/>
                              </a:lnTo>
                              <a:lnTo>
                                <a:pt x="41" y="13"/>
                              </a:lnTo>
                              <a:lnTo>
                                <a:pt x="49" y="16"/>
                              </a:lnTo>
                              <a:lnTo>
                                <a:pt x="54" y="12"/>
                              </a:lnTo>
                              <a:lnTo>
                                <a:pt x="44" y="2"/>
                              </a:lnTo>
                              <a:lnTo>
                                <a:pt x="51" y="0"/>
                              </a:lnTo>
                              <a:lnTo>
                                <a:pt x="57" y="0"/>
                              </a:lnTo>
                              <a:lnTo>
                                <a:pt x="62" y="13"/>
                              </a:lnTo>
                              <a:lnTo>
                                <a:pt x="66" y="8"/>
                              </a:lnTo>
                              <a:lnTo>
                                <a:pt x="68" y="4"/>
                              </a:lnTo>
                              <a:lnTo>
                                <a:pt x="73" y="9"/>
                              </a:lnTo>
                              <a:lnTo>
                                <a:pt x="76" y="15"/>
                              </a:lnTo>
                              <a:lnTo>
                                <a:pt x="78" y="17"/>
                              </a:lnTo>
                              <a:lnTo>
                                <a:pt x="80" y="21"/>
                              </a:lnTo>
                              <a:lnTo>
                                <a:pt x="83" y="22"/>
                              </a:lnTo>
                              <a:lnTo>
                                <a:pt x="85" y="12"/>
                              </a:lnTo>
                              <a:lnTo>
                                <a:pt x="91" y="14"/>
                              </a:lnTo>
                              <a:lnTo>
                                <a:pt x="90" y="22"/>
                              </a:lnTo>
                              <a:lnTo>
                                <a:pt x="89" y="26"/>
                              </a:lnTo>
                              <a:lnTo>
                                <a:pt x="93" y="31"/>
                              </a:lnTo>
                              <a:lnTo>
                                <a:pt x="98" y="41"/>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82" name="Google Shape;782;p23"/>
                        <p:cNvSpPr/>
                        <p:nvPr/>
                      </p:nvSpPr>
                      <p:spPr>
                        <a:xfrm>
                          <a:off x="3090" y="2275"/>
                          <a:ext cx="28" cy="63"/>
                        </a:xfrm>
                        <a:custGeom>
                          <a:rect b="b" l="l" r="r" t="t"/>
                          <a:pathLst>
                            <a:path extrusionOk="0" h="63" w="28">
                              <a:moveTo>
                                <a:pt x="14" y="0"/>
                              </a:moveTo>
                              <a:lnTo>
                                <a:pt x="21" y="15"/>
                              </a:lnTo>
                              <a:lnTo>
                                <a:pt x="24" y="23"/>
                              </a:lnTo>
                              <a:lnTo>
                                <a:pt x="27" y="30"/>
                              </a:lnTo>
                              <a:lnTo>
                                <a:pt x="27" y="36"/>
                              </a:lnTo>
                              <a:lnTo>
                                <a:pt x="26" y="43"/>
                              </a:lnTo>
                              <a:lnTo>
                                <a:pt x="23" y="46"/>
                              </a:lnTo>
                              <a:lnTo>
                                <a:pt x="21" y="36"/>
                              </a:lnTo>
                              <a:lnTo>
                                <a:pt x="18" y="28"/>
                              </a:lnTo>
                              <a:lnTo>
                                <a:pt x="13" y="19"/>
                              </a:lnTo>
                              <a:lnTo>
                                <a:pt x="8" y="11"/>
                              </a:lnTo>
                              <a:lnTo>
                                <a:pt x="5" y="27"/>
                              </a:lnTo>
                              <a:lnTo>
                                <a:pt x="12" y="37"/>
                              </a:lnTo>
                              <a:lnTo>
                                <a:pt x="15" y="41"/>
                              </a:lnTo>
                              <a:lnTo>
                                <a:pt x="18" y="62"/>
                              </a:lnTo>
                              <a:lnTo>
                                <a:pt x="6" y="57"/>
                              </a:lnTo>
                              <a:lnTo>
                                <a:pt x="3" y="49"/>
                              </a:lnTo>
                              <a:lnTo>
                                <a:pt x="0" y="40"/>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783" name="Google Shape;783;p23"/>
                    <p:cNvSpPr/>
                    <p:nvPr/>
                  </p:nvSpPr>
                  <p:spPr>
                    <a:xfrm>
                      <a:off x="2998" y="2345"/>
                      <a:ext cx="0" cy="1"/>
                    </a:xfrm>
                    <a:prstGeom prst="ellipse">
                      <a:avLst/>
                    </a:prstGeom>
                    <a:solidFill>
                      <a:srgbClr val="FF5FBF"/>
                    </a:solidFill>
                    <a:ln cap="flat" cmpd="sng" w="12700">
                      <a:solidFill>
                        <a:srgbClr val="FF009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784" name="Google Shape;784;p23"/>
                  <p:cNvGrpSpPr/>
                  <p:nvPr/>
                </p:nvGrpSpPr>
                <p:grpSpPr>
                  <a:xfrm>
                    <a:off x="2896" y="2370"/>
                    <a:ext cx="256" cy="314"/>
                    <a:chOff x="2896" y="2370"/>
                    <a:chExt cx="256" cy="314"/>
                  </a:xfrm>
                </p:grpSpPr>
                <p:sp>
                  <p:nvSpPr>
                    <p:cNvPr id="785" name="Google Shape;785;p23"/>
                    <p:cNvSpPr/>
                    <p:nvPr/>
                  </p:nvSpPr>
                  <p:spPr>
                    <a:xfrm>
                      <a:off x="3016" y="2370"/>
                      <a:ext cx="25" cy="98"/>
                    </a:xfrm>
                    <a:custGeom>
                      <a:rect b="b" l="l" r="r" t="t"/>
                      <a:pathLst>
                        <a:path extrusionOk="0" h="98" w="25">
                          <a:moveTo>
                            <a:pt x="24" y="1"/>
                          </a:moveTo>
                          <a:lnTo>
                            <a:pt x="5" y="94"/>
                          </a:lnTo>
                          <a:lnTo>
                            <a:pt x="0" y="97"/>
                          </a:lnTo>
                          <a:lnTo>
                            <a:pt x="20" y="0"/>
                          </a:lnTo>
                          <a:lnTo>
                            <a:pt x="21" y="0"/>
                          </a:lnTo>
                          <a:lnTo>
                            <a:pt x="23" y="0"/>
                          </a:lnTo>
                          <a:lnTo>
                            <a:pt x="24" y="1"/>
                          </a:lnTo>
                        </a:path>
                      </a:pathLst>
                    </a:custGeom>
                    <a:solidFill>
                      <a:srgbClr val="BF7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786" name="Google Shape;786;p23"/>
                    <p:cNvGrpSpPr/>
                    <p:nvPr/>
                  </p:nvGrpSpPr>
                  <p:grpSpPr>
                    <a:xfrm>
                      <a:off x="2896" y="2406"/>
                      <a:ext cx="256" cy="278"/>
                      <a:chOff x="2896" y="2406"/>
                      <a:chExt cx="256" cy="278"/>
                    </a:xfrm>
                  </p:grpSpPr>
                  <p:sp>
                    <p:nvSpPr>
                      <p:cNvPr id="787" name="Google Shape;787;p23"/>
                      <p:cNvSpPr/>
                      <p:nvPr/>
                    </p:nvSpPr>
                    <p:spPr>
                      <a:xfrm>
                        <a:off x="2896" y="2406"/>
                        <a:ext cx="256" cy="278"/>
                      </a:xfrm>
                      <a:custGeom>
                        <a:rect b="b" l="l" r="r" t="t"/>
                        <a:pathLst>
                          <a:path extrusionOk="0" h="278" w="256">
                            <a:moveTo>
                              <a:pt x="93" y="1"/>
                            </a:moveTo>
                            <a:lnTo>
                              <a:pt x="89" y="3"/>
                            </a:lnTo>
                            <a:lnTo>
                              <a:pt x="82" y="4"/>
                            </a:lnTo>
                            <a:lnTo>
                              <a:pt x="76" y="6"/>
                            </a:lnTo>
                            <a:lnTo>
                              <a:pt x="69" y="7"/>
                            </a:lnTo>
                            <a:lnTo>
                              <a:pt x="63" y="9"/>
                            </a:lnTo>
                            <a:lnTo>
                              <a:pt x="57" y="10"/>
                            </a:lnTo>
                            <a:lnTo>
                              <a:pt x="53" y="12"/>
                            </a:lnTo>
                            <a:lnTo>
                              <a:pt x="49" y="14"/>
                            </a:lnTo>
                            <a:lnTo>
                              <a:pt x="45" y="16"/>
                            </a:lnTo>
                            <a:lnTo>
                              <a:pt x="41" y="19"/>
                            </a:lnTo>
                            <a:lnTo>
                              <a:pt x="38" y="21"/>
                            </a:lnTo>
                            <a:lnTo>
                              <a:pt x="35" y="24"/>
                            </a:lnTo>
                            <a:lnTo>
                              <a:pt x="31" y="28"/>
                            </a:lnTo>
                            <a:lnTo>
                              <a:pt x="28" y="33"/>
                            </a:lnTo>
                            <a:lnTo>
                              <a:pt x="22" y="42"/>
                            </a:lnTo>
                            <a:lnTo>
                              <a:pt x="12" y="59"/>
                            </a:lnTo>
                            <a:lnTo>
                              <a:pt x="0" y="79"/>
                            </a:lnTo>
                            <a:lnTo>
                              <a:pt x="2" y="82"/>
                            </a:lnTo>
                            <a:lnTo>
                              <a:pt x="6" y="85"/>
                            </a:lnTo>
                            <a:lnTo>
                              <a:pt x="61" y="106"/>
                            </a:lnTo>
                            <a:lnTo>
                              <a:pt x="63" y="112"/>
                            </a:lnTo>
                            <a:lnTo>
                              <a:pt x="63" y="137"/>
                            </a:lnTo>
                            <a:lnTo>
                              <a:pt x="61" y="171"/>
                            </a:lnTo>
                            <a:lnTo>
                              <a:pt x="58" y="196"/>
                            </a:lnTo>
                            <a:lnTo>
                              <a:pt x="56" y="213"/>
                            </a:lnTo>
                            <a:lnTo>
                              <a:pt x="50" y="236"/>
                            </a:lnTo>
                            <a:lnTo>
                              <a:pt x="41" y="254"/>
                            </a:lnTo>
                            <a:lnTo>
                              <a:pt x="29" y="277"/>
                            </a:lnTo>
                            <a:lnTo>
                              <a:pt x="240" y="277"/>
                            </a:lnTo>
                            <a:lnTo>
                              <a:pt x="218" y="220"/>
                            </a:lnTo>
                            <a:lnTo>
                              <a:pt x="208" y="172"/>
                            </a:lnTo>
                            <a:lnTo>
                              <a:pt x="213" y="168"/>
                            </a:lnTo>
                            <a:lnTo>
                              <a:pt x="219" y="162"/>
                            </a:lnTo>
                            <a:lnTo>
                              <a:pt x="222" y="154"/>
                            </a:lnTo>
                            <a:lnTo>
                              <a:pt x="224" y="145"/>
                            </a:lnTo>
                            <a:lnTo>
                              <a:pt x="225" y="137"/>
                            </a:lnTo>
                            <a:lnTo>
                              <a:pt x="225" y="129"/>
                            </a:lnTo>
                            <a:lnTo>
                              <a:pt x="225" y="122"/>
                            </a:lnTo>
                            <a:lnTo>
                              <a:pt x="226" y="114"/>
                            </a:lnTo>
                            <a:lnTo>
                              <a:pt x="255" y="90"/>
                            </a:lnTo>
                            <a:lnTo>
                              <a:pt x="237" y="36"/>
                            </a:lnTo>
                            <a:lnTo>
                              <a:pt x="234" y="29"/>
                            </a:lnTo>
                            <a:lnTo>
                              <a:pt x="229" y="23"/>
                            </a:lnTo>
                            <a:lnTo>
                              <a:pt x="224" y="18"/>
                            </a:lnTo>
                            <a:lnTo>
                              <a:pt x="217" y="15"/>
                            </a:lnTo>
                            <a:lnTo>
                              <a:pt x="185" y="6"/>
                            </a:lnTo>
                            <a:lnTo>
                              <a:pt x="180" y="4"/>
                            </a:lnTo>
                            <a:lnTo>
                              <a:pt x="176" y="2"/>
                            </a:lnTo>
                            <a:lnTo>
                              <a:pt x="173" y="1"/>
                            </a:lnTo>
                            <a:lnTo>
                              <a:pt x="169" y="1"/>
                            </a:lnTo>
                            <a:lnTo>
                              <a:pt x="166" y="0"/>
                            </a:lnTo>
                            <a:lnTo>
                              <a:pt x="166" y="5"/>
                            </a:lnTo>
                            <a:lnTo>
                              <a:pt x="168" y="8"/>
                            </a:lnTo>
                            <a:lnTo>
                              <a:pt x="170" y="11"/>
                            </a:lnTo>
                            <a:lnTo>
                              <a:pt x="173" y="15"/>
                            </a:lnTo>
                            <a:lnTo>
                              <a:pt x="175" y="19"/>
                            </a:lnTo>
                            <a:lnTo>
                              <a:pt x="178" y="24"/>
                            </a:lnTo>
                            <a:lnTo>
                              <a:pt x="179" y="28"/>
                            </a:lnTo>
                            <a:lnTo>
                              <a:pt x="180" y="31"/>
                            </a:lnTo>
                            <a:lnTo>
                              <a:pt x="181" y="35"/>
                            </a:lnTo>
                            <a:lnTo>
                              <a:pt x="181" y="40"/>
                            </a:lnTo>
                            <a:lnTo>
                              <a:pt x="179" y="44"/>
                            </a:lnTo>
                            <a:lnTo>
                              <a:pt x="178" y="49"/>
                            </a:lnTo>
                            <a:lnTo>
                              <a:pt x="175" y="53"/>
                            </a:lnTo>
                            <a:lnTo>
                              <a:pt x="172" y="56"/>
                            </a:lnTo>
                            <a:lnTo>
                              <a:pt x="167" y="59"/>
                            </a:lnTo>
                            <a:lnTo>
                              <a:pt x="162" y="61"/>
                            </a:lnTo>
                            <a:lnTo>
                              <a:pt x="157" y="63"/>
                            </a:lnTo>
                            <a:lnTo>
                              <a:pt x="152" y="64"/>
                            </a:lnTo>
                            <a:lnTo>
                              <a:pt x="147" y="65"/>
                            </a:lnTo>
                            <a:lnTo>
                              <a:pt x="140" y="64"/>
                            </a:lnTo>
                            <a:lnTo>
                              <a:pt x="134" y="63"/>
                            </a:lnTo>
                            <a:lnTo>
                              <a:pt x="129" y="61"/>
                            </a:lnTo>
                            <a:lnTo>
                              <a:pt x="123" y="58"/>
                            </a:lnTo>
                            <a:lnTo>
                              <a:pt x="115" y="54"/>
                            </a:lnTo>
                            <a:lnTo>
                              <a:pt x="111" y="51"/>
                            </a:lnTo>
                            <a:lnTo>
                              <a:pt x="106" y="46"/>
                            </a:lnTo>
                            <a:lnTo>
                              <a:pt x="105" y="40"/>
                            </a:lnTo>
                            <a:lnTo>
                              <a:pt x="102" y="35"/>
                            </a:lnTo>
                            <a:lnTo>
                              <a:pt x="100" y="29"/>
                            </a:lnTo>
                            <a:lnTo>
                              <a:pt x="98" y="23"/>
                            </a:lnTo>
                            <a:lnTo>
                              <a:pt x="96" y="17"/>
                            </a:lnTo>
                            <a:lnTo>
                              <a:pt x="94" y="10"/>
                            </a:lnTo>
                            <a:lnTo>
                              <a:pt x="93" y="4"/>
                            </a:lnTo>
                            <a:lnTo>
                              <a:pt x="93" y="1"/>
                            </a:lnTo>
                          </a:path>
                        </a:pathLst>
                      </a:custGeom>
                      <a:solidFill>
                        <a:srgbClr val="FFFF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788" name="Google Shape;788;p23"/>
                      <p:cNvGrpSpPr/>
                      <p:nvPr/>
                    </p:nvGrpSpPr>
                    <p:grpSpPr>
                      <a:xfrm>
                        <a:off x="2905" y="2451"/>
                        <a:ext cx="139" cy="204"/>
                        <a:chOff x="2905" y="2451"/>
                        <a:chExt cx="139" cy="204"/>
                      </a:xfrm>
                    </p:grpSpPr>
                    <p:sp>
                      <p:nvSpPr>
                        <p:cNvPr id="789" name="Google Shape;789;p23"/>
                        <p:cNvSpPr/>
                        <p:nvPr/>
                      </p:nvSpPr>
                      <p:spPr>
                        <a:xfrm>
                          <a:off x="2905" y="2451"/>
                          <a:ext cx="139" cy="204"/>
                        </a:xfrm>
                        <a:custGeom>
                          <a:rect b="b" l="l" r="r" t="t"/>
                          <a:pathLst>
                            <a:path extrusionOk="0" h="204" w="139">
                              <a:moveTo>
                                <a:pt x="5" y="35"/>
                              </a:moveTo>
                              <a:lnTo>
                                <a:pt x="1" y="47"/>
                              </a:lnTo>
                              <a:lnTo>
                                <a:pt x="1" y="57"/>
                              </a:lnTo>
                              <a:lnTo>
                                <a:pt x="0" y="74"/>
                              </a:lnTo>
                              <a:lnTo>
                                <a:pt x="3" y="96"/>
                              </a:lnTo>
                              <a:lnTo>
                                <a:pt x="3" y="123"/>
                              </a:lnTo>
                              <a:lnTo>
                                <a:pt x="1" y="137"/>
                              </a:lnTo>
                              <a:lnTo>
                                <a:pt x="0" y="149"/>
                              </a:lnTo>
                              <a:lnTo>
                                <a:pt x="1" y="164"/>
                              </a:lnTo>
                              <a:lnTo>
                                <a:pt x="3" y="178"/>
                              </a:lnTo>
                              <a:lnTo>
                                <a:pt x="7" y="191"/>
                              </a:lnTo>
                              <a:lnTo>
                                <a:pt x="13" y="203"/>
                              </a:lnTo>
                              <a:lnTo>
                                <a:pt x="27" y="201"/>
                              </a:lnTo>
                              <a:lnTo>
                                <a:pt x="39" y="200"/>
                              </a:lnTo>
                              <a:lnTo>
                                <a:pt x="55" y="195"/>
                              </a:lnTo>
                              <a:lnTo>
                                <a:pt x="69" y="180"/>
                              </a:lnTo>
                              <a:lnTo>
                                <a:pt x="78" y="167"/>
                              </a:lnTo>
                              <a:lnTo>
                                <a:pt x="117" y="107"/>
                              </a:lnTo>
                              <a:lnTo>
                                <a:pt x="125" y="95"/>
                              </a:lnTo>
                              <a:lnTo>
                                <a:pt x="127" y="92"/>
                              </a:lnTo>
                              <a:lnTo>
                                <a:pt x="128" y="88"/>
                              </a:lnTo>
                              <a:lnTo>
                                <a:pt x="130" y="84"/>
                              </a:lnTo>
                              <a:lnTo>
                                <a:pt x="131" y="80"/>
                              </a:lnTo>
                              <a:lnTo>
                                <a:pt x="135" y="68"/>
                              </a:lnTo>
                              <a:lnTo>
                                <a:pt x="135" y="66"/>
                              </a:lnTo>
                              <a:lnTo>
                                <a:pt x="135" y="63"/>
                              </a:lnTo>
                              <a:lnTo>
                                <a:pt x="133" y="60"/>
                              </a:lnTo>
                              <a:lnTo>
                                <a:pt x="132" y="58"/>
                              </a:lnTo>
                              <a:lnTo>
                                <a:pt x="130" y="55"/>
                              </a:lnTo>
                              <a:lnTo>
                                <a:pt x="127" y="52"/>
                              </a:lnTo>
                              <a:lnTo>
                                <a:pt x="126" y="49"/>
                              </a:lnTo>
                              <a:lnTo>
                                <a:pt x="124" y="47"/>
                              </a:lnTo>
                              <a:lnTo>
                                <a:pt x="121" y="44"/>
                              </a:lnTo>
                              <a:lnTo>
                                <a:pt x="125" y="42"/>
                              </a:lnTo>
                              <a:lnTo>
                                <a:pt x="128" y="41"/>
                              </a:lnTo>
                              <a:lnTo>
                                <a:pt x="130" y="44"/>
                              </a:lnTo>
                              <a:lnTo>
                                <a:pt x="132" y="47"/>
                              </a:lnTo>
                              <a:lnTo>
                                <a:pt x="133" y="50"/>
                              </a:lnTo>
                              <a:lnTo>
                                <a:pt x="134" y="52"/>
                              </a:lnTo>
                              <a:lnTo>
                                <a:pt x="135" y="53"/>
                              </a:lnTo>
                              <a:lnTo>
                                <a:pt x="137" y="54"/>
                              </a:lnTo>
                              <a:lnTo>
                                <a:pt x="138" y="52"/>
                              </a:lnTo>
                              <a:lnTo>
                                <a:pt x="138" y="50"/>
                              </a:lnTo>
                              <a:lnTo>
                                <a:pt x="137" y="46"/>
                              </a:lnTo>
                              <a:lnTo>
                                <a:pt x="136" y="40"/>
                              </a:lnTo>
                              <a:lnTo>
                                <a:pt x="136" y="33"/>
                              </a:lnTo>
                              <a:lnTo>
                                <a:pt x="134" y="32"/>
                              </a:lnTo>
                              <a:lnTo>
                                <a:pt x="134" y="27"/>
                              </a:lnTo>
                              <a:lnTo>
                                <a:pt x="134" y="26"/>
                              </a:lnTo>
                              <a:lnTo>
                                <a:pt x="130" y="24"/>
                              </a:lnTo>
                              <a:lnTo>
                                <a:pt x="128" y="18"/>
                              </a:lnTo>
                              <a:lnTo>
                                <a:pt x="127" y="13"/>
                              </a:lnTo>
                              <a:lnTo>
                                <a:pt x="125" y="9"/>
                              </a:lnTo>
                              <a:lnTo>
                                <a:pt x="124" y="6"/>
                              </a:lnTo>
                              <a:lnTo>
                                <a:pt x="124" y="3"/>
                              </a:lnTo>
                              <a:lnTo>
                                <a:pt x="123" y="1"/>
                              </a:lnTo>
                              <a:lnTo>
                                <a:pt x="121" y="0"/>
                              </a:lnTo>
                              <a:lnTo>
                                <a:pt x="118" y="0"/>
                              </a:lnTo>
                              <a:lnTo>
                                <a:pt x="117" y="8"/>
                              </a:lnTo>
                              <a:lnTo>
                                <a:pt x="101" y="26"/>
                              </a:lnTo>
                              <a:lnTo>
                                <a:pt x="97" y="31"/>
                              </a:lnTo>
                              <a:lnTo>
                                <a:pt x="96" y="33"/>
                              </a:lnTo>
                              <a:lnTo>
                                <a:pt x="95" y="36"/>
                              </a:lnTo>
                              <a:lnTo>
                                <a:pt x="95" y="38"/>
                              </a:lnTo>
                              <a:lnTo>
                                <a:pt x="97" y="46"/>
                              </a:lnTo>
                              <a:lnTo>
                                <a:pt x="101" y="60"/>
                              </a:lnTo>
                              <a:lnTo>
                                <a:pt x="104" y="68"/>
                              </a:lnTo>
                              <a:lnTo>
                                <a:pt x="107" y="80"/>
                              </a:lnTo>
                              <a:lnTo>
                                <a:pt x="83" y="99"/>
                              </a:lnTo>
                              <a:lnTo>
                                <a:pt x="53" y="124"/>
                              </a:lnTo>
                              <a:lnTo>
                                <a:pt x="55" y="94"/>
                              </a:lnTo>
                              <a:lnTo>
                                <a:pt x="53" y="61"/>
                              </a:lnTo>
                              <a:lnTo>
                                <a:pt x="5" y="35"/>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90" name="Google Shape;790;p23"/>
                        <p:cNvSpPr/>
                        <p:nvPr/>
                      </p:nvSpPr>
                      <p:spPr>
                        <a:xfrm>
                          <a:off x="3016" y="2476"/>
                          <a:ext cx="20" cy="17"/>
                        </a:xfrm>
                        <a:custGeom>
                          <a:rect b="b" l="l" r="r" t="t"/>
                          <a:pathLst>
                            <a:path extrusionOk="0" h="17" w="20">
                              <a:moveTo>
                                <a:pt x="0" y="16"/>
                              </a:moveTo>
                              <a:lnTo>
                                <a:pt x="12" y="0"/>
                              </a:lnTo>
                              <a:lnTo>
                                <a:pt x="19" y="0"/>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91" name="Google Shape;791;p23"/>
                        <p:cNvSpPr/>
                        <p:nvPr/>
                      </p:nvSpPr>
                      <p:spPr>
                        <a:xfrm>
                          <a:off x="3013" y="2484"/>
                          <a:ext cx="27" cy="17"/>
                        </a:xfrm>
                        <a:custGeom>
                          <a:rect b="b" l="l" r="r" t="t"/>
                          <a:pathLst>
                            <a:path extrusionOk="0" h="17" w="27">
                              <a:moveTo>
                                <a:pt x="0" y="16"/>
                              </a:moveTo>
                              <a:lnTo>
                                <a:pt x="15" y="5"/>
                              </a:lnTo>
                              <a:lnTo>
                                <a:pt x="26" y="0"/>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92" name="Google Shape;792;p23"/>
                        <p:cNvSpPr/>
                        <p:nvPr/>
                      </p:nvSpPr>
                      <p:spPr>
                        <a:xfrm>
                          <a:off x="3015" y="2472"/>
                          <a:ext cx="17" cy="17"/>
                        </a:xfrm>
                        <a:custGeom>
                          <a:rect b="b" l="l" r="r" t="t"/>
                          <a:pathLst>
                            <a:path extrusionOk="0" h="17" w="17">
                              <a:moveTo>
                                <a:pt x="0" y="16"/>
                              </a:moveTo>
                              <a:lnTo>
                                <a:pt x="14" y="0"/>
                              </a:lnTo>
                              <a:lnTo>
                                <a:pt x="16" y="8"/>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793" name="Google Shape;793;p23"/>
                        <p:cNvCxnSpPr/>
                        <p:nvPr/>
                      </p:nvCxnSpPr>
                      <p:spPr>
                        <a:xfrm rot="10800000">
                          <a:off x="3024" y="2459"/>
                          <a:ext cx="5" cy="2"/>
                        </a:xfrm>
                        <a:prstGeom prst="straightConnector1">
                          <a:avLst/>
                        </a:prstGeom>
                        <a:noFill/>
                        <a:ln cap="flat" cmpd="sng" w="12700">
                          <a:solidFill>
                            <a:srgbClr val="BF3F00"/>
                          </a:solidFill>
                          <a:prstDash val="solid"/>
                          <a:round/>
                          <a:headEnd len="sm" w="sm" type="none"/>
                          <a:tailEnd len="sm" w="sm" type="none"/>
                        </a:ln>
                      </p:spPr>
                    </p:cxnSp>
                  </p:grpSp>
                  <p:sp>
                    <p:nvSpPr>
                      <p:cNvPr id="794" name="Google Shape;794;p23"/>
                      <p:cNvSpPr/>
                      <p:nvPr/>
                    </p:nvSpPr>
                    <p:spPr>
                      <a:xfrm>
                        <a:off x="2896" y="2474"/>
                        <a:ext cx="66" cy="42"/>
                      </a:xfrm>
                      <a:custGeom>
                        <a:rect b="b" l="l" r="r" t="t"/>
                        <a:pathLst>
                          <a:path extrusionOk="0" h="42" w="66">
                            <a:moveTo>
                              <a:pt x="30" y="15"/>
                            </a:moveTo>
                            <a:lnTo>
                              <a:pt x="6" y="0"/>
                            </a:lnTo>
                            <a:lnTo>
                              <a:pt x="0" y="11"/>
                            </a:lnTo>
                            <a:lnTo>
                              <a:pt x="2" y="14"/>
                            </a:lnTo>
                            <a:lnTo>
                              <a:pt x="6" y="17"/>
                            </a:lnTo>
                            <a:lnTo>
                              <a:pt x="65" y="41"/>
                            </a:lnTo>
                            <a:lnTo>
                              <a:pt x="65" y="35"/>
                            </a:lnTo>
                            <a:lnTo>
                              <a:pt x="30" y="15"/>
                            </a:lnTo>
                          </a:path>
                        </a:pathLst>
                      </a:custGeom>
                      <a:solidFill>
                        <a:srgbClr val="FFFF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795" name="Google Shape;795;p23"/>
                    <p:cNvGrpSpPr/>
                    <p:nvPr/>
                  </p:nvGrpSpPr>
                  <p:grpSpPr>
                    <a:xfrm>
                      <a:off x="3003" y="2430"/>
                      <a:ext cx="33" cy="48"/>
                      <a:chOff x="3003" y="2430"/>
                      <a:chExt cx="33" cy="48"/>
                    </a:xfrm>
                  </p:grpSpPr>
                  <p:sp>
                    <p:nvSpPr>
                      <p:cNvPr id="796" name="Google Shape;796;p23"/>
                      <p:cNvSpPr/>
                      <p:nvPr/>
                    </p:nvSpPr>
                    <p:spPr>
                      <a:xfrm>
                        <a:off x="3003" y="2431"/>
                        <a:ext cx="26" cy="47"/>
                      </a:xfrm>
                      <a:custGeom>
                        <a:rect b="b" l="l" r="r" t="t"/>
                        <a:pathLst>
                          <a:path extrusionOk="0" h="47" w="26">
                            <a:moveTo>
                              <a:pt x="24" y="0"/>
                            </a:moveTo>
                            <a:lnTo>
                              <a:pt x="16" y="3"/>
                            </a:lnTo>
                            <a:lnTo>
                              <a:pt x="9" y="7"/>
                            </a:lnTo>
                            <a:lnTo>
                              <a:pt x="4" y="15"/>
                            </a:lnTo>
                            <a:lnTo>
                              <a:pt x="0" y="20"/>
                            </a:lnTo>
                            <a:lnTo>
                              <a:pt x="1" y="27"/>
                            </a:lnTo>
                            <a:lnTo>
                              <a:pt x="2" y="39"/>
                            </a:lnTo>
                            <a:lnTo>
                              <a:pt x="3" y="46"/>
                            </a:lnTo>
                            <a:lnTo>
                              <a:pt x="12" y="38"/>
                            </a:lnTo>
                            <a:lnTo>
                              <a:pt x="12" y="30"/>
                            </a:lnTo>
                            <a:lnTo>
                              <a:pt x="11" y="27"/>
                            </a:lnTo>
                            <a:lnTo>
                              <a:pt x="10" y="24"/>
                            </a:lnTo>
                            <a:lnTo>
                              <a:pt x="12" y="23"/>
                            </a:lnTo>
                            <a:lnTo>
                              <a:pt x="13" y="21"/>
                            </a:lnTo>
                            <a:lnTo>
                              <a:pt x="15" y="18"/>
                            </a:lnTo>
                            <a:lnTo>
                              <a:pt x="16" y="15"/>
                            </a:lnTo>
                            <a:lnTo>
                              <a:pt x="17" y="12"/>
                            </a:lnTo>
                            <a:lnTo>
                              <a:pt x="19" y="11"/>
                            </a:lnTo>
                            <a:lnTo>
                              <a:pt x="22" y="10"/>
                            </a:lnTo>
                            <a:lnTo>
                              <a:pt x="24" y="8"/>
                            </a:lnTo>
                            <a:lnTo>
                              <a:pt x="25" y="6"/>
                            </a:lnTo>
                            <a:lnTo>
                              <a:pt x="25" y="3"/>
                            </a:lnTo>
                            <a:lnTo>
                              <a:pt x="24" y="0"/>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97" name="Google Shape;797;p23"/>
                      <p:cNvSpPr/>
                      <p:nvPr/>
                    </p:nvSpPr>
                    <p:spPr>
                      <a:xfrm>
                        <a:off x="3019" y="2430"/>
                        <a:ext cx="17" cy="17"/>
                      </a:xfrm>
                      <a:custGeom>
                        <a:rect b="b" l="l" r="r" t="t"/>
                        <a:pathLst>
                          <a:path extrusionOk="0" h="17" w="17">
                            <a:moveTo>
                              <a:pt x="0" y="12"/>
                            </a:moveTo>
                            <a:lnTo>
                              <a:pt x="14" y="0"/>
                            </a:lnTo>
                            <a:lnTo>
                              <a:pt x="16" y="6"/>
                            </a:lnTo>
                            <a:lnTo>
                              <a:pt x="14" y="9"/>
                            </a:lnTo>
                            <a:lnTo>
                              <a:pt x="5" y="16"/>
                            </a:lnTo>
                            <a:lnTo>
                              <a:pt x="4" y="16"/>
                            </a:lnTo>
                            <a:lnTo>
                              <a:pt x="1" y="16"/>
                            </a:lnTo>
                            <a:lnTo>
                              <a:pt x="0" y="12"/>
                            </a:lnTo>
                          </a:path>
                        </a:pathLst>
                      </a:custGeom>
                      <a:solidFill>
                        <a:srgbClr val="FF001F"/>
                      </a:solidFill>
                      <a:ln cap="rnd" cmpd="sng" w="12700">
                        <a:solidFill>
                          <a:srgbClr val="FF001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grpSp>
            <p:sp>
              <p:nvSpPr>
                <p:cNvPr id="798" name="Google Shape;798;p23"/>
                <p:cNvSpPr/>
                <p:nvPr/>
              </p:nvSpPr>
              <p:spPr>
                <a:xfrm>
                  <a:off x="3026" y="2406"/>
                  <a:ext cx="168" cy="201"/>
                </a:xfrm>
                <a:custGeom>
                  <a:rect b="b" l="l" r="r" t="t"/>
                  <a:pathLst>
                    <a:path extrusionOk="0" h="201" w="168">
                      <a:moveTo>
                        <a:pt x="65" y="0"/>
                      </a:moveTo>
                      <a:lnTo>
                        <a:pt x="162" y="20"/>
                      </a:lnTo>
                      <a:lnTo>
                        <a:pt x="154" y="22"/>
                      </a:lnTo>
                      <a:lnTo>
                        <a:pt x="167" y="28"/>
                      </a:lnTo>
                      <a:lnTo>
                        <a:pt x="111" y="200"/>
                      </a:lnTo>
                      <a:lnTo>
                        <a:pt x="41" y="192"/>
                      </a:lnTo>
                      <a:lnTo>
                        <a:pt x="0" y="169"/>
                      </a:lnTo>
                      <a:lnTo>
                        <a:pt x="65" y="0"/>
                      </a:lnTo>
                    </a:path>
                  </a:pathLst>
                </a:custGeom>
                <a:solidFill>
                  <a:srgbClr val="9FB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799" name="Google Shape;799;p23"/>
                <p:cNvSpPr/>
                <p:nvPr/>
              </p:nvSpPr>
              <p:spPr>
                <a:xfrm>
                  <a:off x="3001" y="2530"/>
                  <a:ext cx="174" cy="99"/>
                </a:xfrm>
                <a:custGeom>
                  <a:rect b="b" l="l" r="r" t="t"/>
                  <a:pathLst>
                    <a:path extrusionOk="0" h="99" w="174">
                      <a:moveTo>
                        <a:pt x="157" y="0"/>
                      </a:moveTo>
                      <a:lnTo>
                        <a:pt x="160" y="7"/>
                      </a:lnTo>
                      <a:lnTo>
                        <a:pt x="163" y="26"/>
                      </a:lnTo>
                      <a:lnTo>
                        <a:pt x="165" y="40"/>
                      </a:lnTo>
                      <a:lnTo>
                        <a:pt x="168" y="59"/>
                      </a:lnTo>
                      <a:lnTo>
                        <a:pt x="171" y="67"/>
                      </a:lnTo>
                      <a:lnTo>
                        <a:pt x="173" y="75"/>
                      </a:lnTo>
                      <a:lnTo>
                        <a:pt x="173" y="82"/>
                      </a:lnTo>
                      <a:lnTo>
                        <a:pt x="173" y="86"/>
                      </a:lnTo>
                      <a:lnTo>
                        <a:pt x="170" y="91"/>
                      </a:lnTo>
                      <a:lnTo>
                        <a:pt x="165" y="94"/>
                      </a:lnTo>
                      <a:lnTo>
                        <a:pt x="144" y="97"/>
                      </a:lnTo>
                      <a:lnTo>
                        <a:pt x="119" y="97"/>
                      </a:lnTo>
                      <a:lnTo>
                        <a:pt x="92" y="94"/>
                      </a:lnTo>
                      <a:lnTo>
                        <a:pt x="75" y="97"/>
                      </a:lnTo>
                      <a:lnTo>
                        <a:pt x="65" y="98"/>
                      </a:lnTo>
                      <a:lnTo>
                        <a:pt x="54" y="97"/>
                      </a:lnTo>
                      <a:lnTo>
                        <a:pt x="44" y="95"/>
                      </a:lnTo>
                      <a:lnTo>
                        <a:pt x="36" y="94"/>
                      </a:lnTo>
                      <a:lnTo>
                        <a:pt x="17" y="93"/>
                      </a:lnTo>
                      <a:lnTo>
                        <a:pt x="10" y="87"/>
                      </a:lnTo>
                      <a:lnTo>
                        <a:pt x="10" y="81"/>
                      </a:lnTo>
                      <a:lnTo>
                        <a:pt x="6" y="76"/>
                      </a:lnTo>
                      <a:lnTo>
                        <a:pt x="4" y="72"/>
                      </a:lnTo>
                      <a:lnTo>
                        <a:pt x="4" y="65"/>
                      </a:lnTo>
                      <a:lnTo>
                        <a:pt x="1" y="59"/>
                      </a:lnTo>
                      <a:lnTo>
                        <a:pt x="0" y="54"/>
                      </a:lnTo>
                      <a:lnTo>
                        <a:pt x="0" y="51"/>
                      </a:lnTo>
                      <a:lnTo>
                        <a:pt x="2" y="49"/>
                      </a:lnTo>
                      <a:lnTo>
                        <a:pt x="4" y="49"/>
                      </a:lnTo>
                      <a:lnTo>
                        <a:pt x="6" y="50"/>
                      </a:lnTo>
                      <a:lnTo>
                        <a:pt x="8" y="53"/>
                      </a:lnTo>
                      <a:lnTo>
                        <a:pt x="12" y="55"/>
                      </a:lnTo>
                      <a:lnTo>
                        <a:pt x="19" y="58"/>
                      </a:lnTo>
                      <a:lnTo>
                        <a:pt x="15" y="55"/>
                      </a:lnTo>
                      <a:lnTo>
                        <a:pt x="13" y="51"/>
                      </a:lnTo>
                      <a:lnTo>
                        <a:pt x="16" y="48"/>
                      </a:lnTo>
                      <a:lnTo>
                        <a:pt x="21" y="47"/>
                      </a:lnTo>
                      <a:lnTo>
                        <a:pt x="28" y="47"/>
                      </a:lnTo>
                      <a:lnTo>
                        <a:pt x="37" y="45"/>
                      </a:lnTo>
                      <a:lnTo>
                        <a:pt x="47" y="45"/>
                      </a:lnTo>
                      <a:lnTo>
                        <a:pt x="50" y="45"/>
                      </a:lnTo>
                      <a:lnTo>
                        <a:pt x="45" y="43"/>
                      </a:lnTo>
                      <a:lnTo>
                        <a:pt x="38" y="43"/>
                      </a:lnTo>
                      <a:lnTo>
                        <a:pt x="34" y="43"/>
                      </a:lnTo>
                      <a:lnTo>
                        <a:pt x="29" y="43"/>
                      </a:lnTo>
                      <a:lnTo>
                        <a:pt x="24" y="42"/>
                      </a:lnTo>
                      <a:lnTo>
                        <a:pt x="23" y="40"/>
                      </a:lnTo>
                      <a:lnTo>
                        <a:pt x="22" y="36"/>
                      </a:lnTo>
                      <a:lnTo>
                        <a:pt x="31" y="35"/>
                      </a:lnTo>
                      <a:lnTo>
                        <a:pt x="44" y="34"/>
                      </a:lnTo>
                      <a:lnTo>
                        <a:pt x="53" y="33"/>
                      </a:lnTo>
                      <a:lnTo>
                        <a:pt x="60" y="35"/>
                      </a:lnTo>
                      <a:lnTo>
                        <a:pt x="66" y="37"/>
                      </a:lnTo>
                      <a:lnTo>
                        <a:pt x="70" y="44"/>
                      </a:lnTo>
                      <a:lnTo>
                        <a:pt x="74" y="48"/>
                      </a:lnTo>
                      <a:lnTo>
                        <a:pt x="80" y="53"/>
                      </a:lnTo>
                      <a:lnTo>
                        <a:pt x="88" y="56"/>
                      </a:lnTo>
                      <a:lnTo>
                        <a:pt x="99" y="58"/>
                      </a:lnTo>
                      <a:lnTo>
                        <a:pt x="110" y="57"/>
                      </a:lnTo>
                      <a:lnTo>
                        <a:pt x="133" y="51"/>
                      </a:lnTo>
                      <a:lnTo>
                        <a:pt x="136" y="51"/>
                      </a:lnTo>
                      <a:lnTo>
                        <a:pt x="145" y="38"/>
                      </a:lnTo>
                      <a:lnTo>
                        <a:pt x="148" y="23"/>
                      </a:lnTo>
                      <a:lnTo>
                        <a:pt x="157" y="0"/>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800" name="Google Shape;800;p23"/>
              <p:cNvGrpSpPr/>
              <p:nvPr/>
            </p:nvGrpSpPr>
            <p:grpSpPr>
              <a:xfrm>
                <a:off x="2504" y="2549"/>
                <a:ext cx="193" cy="219"/>
                <a:chOff x="2504" y="2549"/>
                <a:chExt cx="193" cy="219"/>
              </a:xfrm>
            </p:grpSpPr>
            <p:sp>
              <p:nvSpPr>
                <p:cNvPr id="801" name="Google Shape;801;p23"/>
                <p:cNvSpPr/>
                <p:nvPr/>
              </p:nvSpPr>
              <p:spPr>
                <a:xfrm>
                  <a:off x="2527" y="2577"/>
                  <a:ext cx="149" cy="174"/>
                </a:xfrm>
                <a:custGeom>
                  <a:rect b="b" l="l" r="r" t="t"/>
                  <a:pathLst>
                    <a:path extrusionOk="0" h="174" w="149">
                      <a:moveTo>
                        <a:pt x="0" y="128"/>
                      </a:moveTo>
                      <a:lnTo>
                        <a:pt x="3" y="119"/>
                      </a:lnTo>
                      <a:lnTo>
                        <a:pt x="0" y="98"/>
                      </a:lnTo>
                      <a:lnTo>
                        <a:pt x="0" y="84"/>
                      </a:lnTo>
                      <a:lnTo>
                        <a:pt x="3" y="62"/>
                      </a:lnTo>
                      <a:lnTo>
                        <a:pt x="8" y="46"/>
                      </a:lnTo>
                      <a:lnTo>
                        <a:pt x="15" y="33"/>
                      </a:lnTo>
                      <a:lnTo>
                        <a:pt x="24" y="20"/>
                      </a:lnTo>
                      <a:lnTo>
                        <a:pt x="38" y="10"/>
                      </a:lnTo>
                      <a:lnTo>
                        <a:pt x="55" y="3"/>
                      </a:lnTo>
                      <a:lnTo>
                        <a:pt x="77" y="0"/>
                      </a:lnTo>
                      <a:lnTo>
                        <a:pt x="103" y="7"/>
                      </a:lnTo>
                      <a:lnTo>
                        <a:pt x="127" y="21"/>
                      </a:lnTo>
                      <a:lnTo>
                        <a:pt x="140" y="33"/>
                      </a:lnTo>
                      <a:lnTo>
                        <a:pt x="148" y="50"/>
                      </a:lnTo>
                      <a:lnTo>
                        <a:pt x="148" y="67"/>
                      </a:lnTo>
                      <a:lnTo>
                        <a:pt x="144" y="84"/>
                      </a:lnTo>
                      <a:lnTo>
                        <a:pt x="135" y="104"/>
                      </a:lnTo>
                      <a:lnTo>
                        <a:pt x="134" y="117"/>
                      </a:lnTo>
                      <a:lnTo>
                        <a:pt x="133" y="123"/>
                      </a:lnTo>
                      <a:lnTo>
                        <a:pt x="131" y="128"/>
                      </a:lnTo>
                      <a:lnTo>
                        <a:pt x="119" y="146"/>
                      </a:lnTo>
                      <a:lnTo>
                        <a:pt x="113" y="153"/>
                      </a:lnTo>
                      <a:lnTo>
                        <a:pt x="107" y="161"/>
                      </a:lnTo>
                      <a:lnTo>
                        <a:pt x="104" y="164"/>
                      </a:lnTo>
                      <a:lnTo>
                        <a:pt x="102" y="166"/>
                      </a:lnTo>
                      <a:lnTo>
                        <a:pt x="100" y="167"/>
                      </a:lnTo>
                      <a:lnTo>
                        <a:pt x="96" y="167"/>
                      </a:lnTo>
                      <a:lnTo>
                        <a:pt x="90" y="166"/>
                      </a:lnTo>
                      <a:lnTo>
                        <a:pt x="87" y="165"/>
                      </a:lnTo>
                      <a:lnTo>
                        <a:pt x="83" y="165"/>
                      </a:lnTo>
                      <a:lnTo>
                        <a:pt x="73" y="173"/>
                      </a:lnTo>
                      <a:lnTo>
                        <a:pt x="0" y="128"/>
                      </a:lnTo>
                    </a:path>
                  </a:pathLst>
                </a:custGeom>
                <a:solidFill>
                  <a:srgbClr val="FFB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02" name="Google Shape;802;p23"/>
                <p:cNvSpPr/>
                <p:nvPr/>
              </p:nvSpPr>
              <p:spPr>
                <a:xfrm>
                  <a:off x="2613" y="2715"/>
                  <a:ext cx="15" cy="18"/>
                </a:xfrm>
                <a:prstGeom prst="ellipse">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03" name="Google Shape;803;p23"/>
                <p:cNvSpPr/>
                <p:nvPr/>
              </p:nvSpPr>
              <p:spPr>
                <a:xfrm>
                  <a:off x="2608" y="2690"/>
                  <a:ext cx="19" cy="34"/>
                </a:xfrm>
                <a:custGeom>
                  <a:rect b="b" l="l" r="r" t="t"/>
                  <a:pathLst>
                    <a:path extrusionOk="0" h="34" w="19">
                      <a:moveTo>
                        <a:pt x="1" y="0"/>
                      </a:moveTo>
                      <a:lnTo>
                        <a:pt x="0" y="5"/>
                      </a:lnTo>
                      <a:lnTo>
                        <a:pt x="0" y="11"/>
                      </a:lnTo>
                      <a:lnTo>
                        <a:pt x="4" y="22"/>
                      </a:lnTo>
                      <a:lnTo>
                        <a:pt x="8" y="32"/>
                      </a:lnTo>
                      <a:lnTo>
                        <a:pt x="14" y="33"/>
                      </a:lnTo>
                      <a:lnTo>
                        <a:pt x="18" y="32"/>
                      </a:lnTo>
                    </a:path>
                  </a:pathLst>
                </a:custGeom>
                <a:noFill/>
                <a:ln cap="rnd" cmpd="sng" w="12700">
                  <a:solidFill>
                    <a:srgbClr val="FF7F3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04" name="Google Shape;804;p23"/>
                <p:cNvSpPr/>
                <p:nvPr/>
              </p:nvSpPr>
              <p:spPr>
                <a:xfrm>
                  <a:off x="2516" y="2695"/>
                  <a:ext cx="97" cy="73"/>
                </a:xfrm>
                <a:custGeom>
                  <a:rect b="b" l="l" r="r" t="t"/>
                  <a:pathLst>
                    <a:path extrusionOk="0" h="73" w="97">
                      <a:moveTo>
                        <a:pt x="16" y="0"/>
                      </a:moveTo>
                      <a:lnTo>
                        <a:pt x="59" y="20"/>
                      </a:lnTo>
                      <a:lnTo>
                        <a:pt x="74" y="29"/>
                      </a:lnTo>
                      <a:lnTo>
                        <a:pt x="82" y="35"/>
                      </a:lnTo>
                      <a:lnTo>
                        <a:pt x="87" y="41"/>
                      </a:lnTo>
                      <a:lnTo>
                        <a:pt x="91" y="45"/>
                      </a:lnTo>
                      <a:lnTo>
                        <a:pt x="94" y="51"/>
                      </a:lnTo>
                      <a:lnTo>
                        <a:pt x="96" y="55"/>
                      </a:lnTo>
                      <a:lnTo>
                        <a:pt x="83" y="72"/>
                      </a:lnTo>
                      <a:lnTo>
                        <a:pt x="0" y="12"/>
                      </a:lnTo>
                      <a:lnTo>
                        <a:pt x="16" y="0"/>
                      </a:lnTo>
                    </a:path>
                  </a:pathLst>
                </a:custGeom>
                <a:solidFill>
                  <a:srgbClr val="5F3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805" name="Google Shape;805;p23"/>
                <p:cNvGrpSpPr/>
                <p:nvPr/>
              </p:nvGrpSpPr>
              <p:grpSpPr>
                <a:xfrm>
                  <a:off x="2504" y="2549"/>
                  <a:ext cx="193" cy="161"/>
                  <a:chOff x="2504" y="2549"/>
                  <a:chExt cx="193" cy="161"/>
                </a:xfrm>
              </p:grpSpPr>
              <p:sp>
                <p:nvSpPr>
                  <p:cNvPr id="806" name="Google Shape;806;p23"/>
                  <p:cNvSpPr/>
                  <p:nvPr/>
                </p:nvSpPr>
                <p:spPr>
                  <a:xfrm>
                    <a:off x="2504" y="2549"/>
                    <a:ext cx="193" cy="161"/>
                  </a:xfrm>
                  <a:custGeom>
                    <a:rect b="b" l="l" r="r" t="t"/>
                    <a:pathLst>
                      <a:path extrusionOk="0" h="161" w="193">
                        <a:moveTo>
                          <a:pt x="90" y="5"/>
                        </a:moveTo>
                        <a:lnTo>
                          <a:pt x="98" y="0"/>
                        </a:lnTo>
                        <a:lnTo>
                          <a:pt x="114" y="8"/>
                        </a:lnTo>
                        <a:lnTo>
                          <a:pt x="137" y="20"/>
                        </a:lnTo>
                        <a:lnTo>
                          <a:pt x="181" y="70"/>
                        </a:lnTo>
                        <a:lnTo>
                          <a:pt x="188" y="78"/>
                        </a:lnTo>
                        <a:lnTo>
                          <a:pt x="191" y="87"/>
                        </a:lnTo>
                        <a:lnTo>
                          <a:pt x="192" y="95"/>
                        </a:lnTo>
                        <a:lnTo>
                          <a:pt x="191" y="103"/>
                        </a:lnTo>
                        <a:lnTo>
                          <a:pt x="189" y="109"/>
                        </a:lnTo>
                        <a:lnTo>
                          <a:pt x="186" y="116"/>
                        </a:lnTo>
                        <a:lnTo>
                          <a:pt x="181" y="120"/>
                        </a:lnTo>
                        <a:lnTo>
                          <a:pt x="158" y="134"/>
                        </a:lnTo>
                        <a:lnTo>
                          <a:pt x="153" y="136"/>
                        </a:lnTo>
                        <a:lnTo>
                          <a:pt x="147" y="136"/>
                        </a:lnTo>
                        <a:lnTo>
                          <a:pt x="137" y="143"/>
                        </a:lnTo>
                        <a:lnTo>
                          <a:pt x="122" y="143"/>
                        </a:lnTo>
                        <a:lnTo>
                          <a:pt x="117" y="145"/>
                        </a:lnTo>
                        <a:lnTo>
                          <a:pt x="115" y="139"/>
                        </a:lnTo>
                        <a:lnTo>
                          <a:pt x="110" y="138"/>
                        </a:lnTo>
                        <a:lnTo>
                          <a:pt x="105" y="139"/>
                        </a:lnTo>
                        <a:lnTo>
                          <a:pt x="102" y="143"/>
                        </a:lnTo>
                        <a:lnTo>
                          <a:pt x="101" y="146"/>
                        </a:lnTo>
                        <a:lnTo>
                          <a:pt x="102" y="149"/>
                        </a:lnTo>
                        <a:lnTo>
                          <a:pt x="94" y="151"/>
                        </a:lnTo>
                        <a:lnTo>
                          <a:pt x="86" y="155"/>
                        </a:lnTo>
                        <a:lnTo>
                          <a:pt x="74" y="156"/>
                        </a:lnTo>
                        <a:lnTo>
                          <a:pt x="62" y="158"/>
                        </a:lnTo>
                        <a:lnTo>
                          <a:pt x="47" y="160"/>
                        </a:lnTo>
                        <a:lnTo>
                          <a:pt x="28" y="155"/>
                        </a:lnTo>
                        <a:lnTo>
                          <a:pt x="12" y="149"/>
                        </a:lnTo>
                        <a:lnTo>
                          <a:pt x="10" y="143"/>
                        </a:lnTo>
                        <a:lnTo>
                          <a:pt x="7" y="138"/>
                        </a:lnTo>
                        <a:lnTo>
                          <a:pt x="6" y="129"/>
                        </a:lnTo>
                        <a:lnTo>
                          <a:pt x="2" y="111"/>
                        </a:lnTo>
                        <a:lnTo>
                          <a:pt x="1" y="103"/>
                        </a:lnTo>
                        <a:lnTo>
                          <a:pt x="0" y="95"/>
                        </a:lnTo>
                        <a:lnTo>
                          <a:pt x="2" y="88"/>
                        </a:lnTo>
                        <a:lnTo>
                          <a:pt x="6" y="79"/>
                        </a:lnTo>
                        <a:lnTo>
                          <a:pt x="10" y="69"/>
                        </a:lnTo>
                        <a:lnTo>
                          <a:pt x="18" y="54"/>
                        </a:lnTo>
                        <a:lnTo>
                          <a:pt x="34" y="34"/>
                        </a:lnTo>
                        <a:lnTo>
                          <a:pt x="48" y="22"/>
                        </a:lnTo>
                        <a:lnTo>
                          <a:pt x="68" y="11"/>
                        </a:lnTo>
                        <a:lnTo>
                          <a:pt x="80" y="8"/>
                        </a:lnTo>
                        <a:lnTo>
                          <a:pt x="90" y="5"/>
                        </a:lnTo>
                      </a:path>
                    </a:pathLst>
                  </a:custGeom>
                  <a:solidFill>
                    <a:srgbClr val="9F7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07" name="Google Shape;807;p23"/>
                  <p:cNvSpPr/>
                  <p:nvPr/>
                </p:nvSpPr>
                <p:spPr>
                  <a:xfrm>
                    <a:off x="2652" y="2675"/>
                    <a:ext cx="28" cy="30"/>
                  </a:xfrm>
                  <a:custGeom>
                    <a:rect b="b" l="l" r="r" t="t"/>
                    <a:pathLst>
                      <a:path extrusionOk="0" h="30" w="28">
                        <a:moveTo>
                          <a:pt x="5" y="4"/>
                        </a:moveTo>
                        <a:lnTo>
                          <a:pt x="22" y="4"/>
                        </a:lnTo>
                        <a:lnTo>
                          <a:pt x="20" y="0"/>
                        </a:lnTo>
                        <a:lnTo>
                          <a:pt x="23" y="0"/>
                        </a:lnTo>
                        <a:lnTo>
                          <a:pt x="27" y="4"/>
                        </a:lnTo>
                        <a:lnTo>
                          <a:pt x="27" y="7"/>
                        </a:lnTo>
                        <a:lnTo>
                          <a:pt x="24" y="8"/>
                        </a:lnTo>
                        <a:lnTo>
                          <a:pt x="24" y="12"/>
                        </a:lnTo>
                        <a:lnTo>
                          <a:pt x="23" y="17"/>
                        </a:lnTo>
                        <a:lnTo>
                          <a:pt x="21" y="21"/>
                        </a:lnTo>
                        <a:lnTo>
                          <a:pt x="20" y="23"/>
                        </a:lnTo>
                        <a:lnTo>
                          <a:pt x="18" y="25"/>
                        </a:lnTo>
                        <a:lnTo>
                          <a:pt x="16" y="26"/>
                        </a:lnTo>
                        <a:lnTo>
                          <a:pt x="14" y="28"/>
                        </a:lnTo>
                        <a:lnTo>
                          <a:pt x="11" y="29"/>
                        </a:lnTo>
                        <a:lnTo>
                          <a:pt x="9" y="29"/>
                        </a:lnTo>
                        <a:lnTo>
                          <a:pt x="7" y="29"/>
                        </a:lnTo>
                        <a:lnTo>
                          <a:pt x="9" y="26"/>
                        </a:lnTo>
                        <a:lnTo>
                          <a:pt x="11" y="26"/>
                        </a:lnTo>
                        <a:lnTo>
                          <a:pt x="14" y="24"/>
                        </a:lnTo>
                        <a:lnTo>
                          <a:pt x="17" y="23"/>
                        </a:lnTo>
                        <a:lnTo>
                          <a:pt x="18" y="21"/>
                        </a:lnTo>
                        <a:lnTo>
                          <a:pt x="19" y="19"/>
                        </a:lnTo>
                        <a:lnTo>
                          <a:pt x="20" y="15"/>
                        </a:lnTo>
                        <a:lnTo>
                          <a:pt x="21" y="11"/>
                        </a:lnTo>
                        <a:lnTo>
                          <a:pt x="22" y="8"/>
                        </a:lnTo>
                        <a:lnTo>
                          <a:pt x="0" y="10"/>
                        </a:lnTo>
                        <a:lnTo>
                          <a:pt x="5" y="4"/>
                        </a:lnTo>
                      </a:path>
                    </a:pathLst>
                  </a:custGeom>
                  <a:solidFill>
                    <a:srgbClr val="9F7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grpSp>
            <p:nvGrpSpPr>
              <p:cNvPr id="808" name="Google Shape;808;p23"/>
              <p:cNvGrpSpPr/>
              <p:nvPr/>
            </p:nvGrpSpPr>
            <p:grpSpPr>
              <a:xfrm>
                <a:off x="2717" y="2586"/>
                <a:ext cx="187" cy="214"/>
                <a:chOff x="2717" y="2586"/>
                <a:chExt cx="187" cy="214"/>
              </a:xfrm>
            </p:grpSpPr>
            <p:grpSp>
              <p:nvGrpSpPr>
                <p:cNvPr id="809" name="Google Shape;809;p23"/>
                <p:cNvGrpSpPr/>
                <p:nvPr/>
              </p:nvGrpSpPr>
              <p:grpSpPr>
                <a:xfrm>
                  <a:off x="2717" y="2586"/>
                  <a:ext cx="178" cy="214"/>
                  <a:chOff x="2717" y="2586"/>
                  <a:chExt cx="178" cy="214"/>
                </a:xfrm>
              </p:grpSpPr>
              <p:sp>
                <p:nvSpPr>
                  <p:cNvPr id="810" name="Google Shape;810;p23"/>
                  <p:cNvSpPr/>
                  <p:nvPr/>
                </p:nvSpPr>
                <p:spPr>
                  <a:xfrm>
                    <a:off x="2730" y="2595"/>
                    <a:ext cx="165" cy="205"/>
                  </a:xfrm>
                  <a:custGeom>
                    <a:rect b="b" l="l" r="r" t="t"/>
                    <a:pathLst>
                      <a:path extrusionOk="0" h="205" w="165">
                        <a:moveTo>
                          <a:pt x="142" y="29"/>
                        </a:moveTo>
                        <a:lnTo>
                          <a:pt x="153" y="58"/>
                        </a:lnTo>
                        <a:lnTo>
                          <a:pt x="154" y="68"/>
                        </a:lnTo>
                        <a:lnTo>
                          <a:pt x="151" y="78"/>
                        </a:lnTo>
                        <a:lnTo>
                          <a:pt x="153" y="93"/>
                        </a:lnTo>
                        <a:lnTo>
                          <a:pt x="164" y="115"/>
                        </a:lnTo>
                        <a:lnTo>
                          <a:pt x="156" y="126"/>
                        </a:lnTo>
                        <a:lnTo>
                          <a:pt x="159" y="131"/>
                        </a:lnTo>
                        <a:lnTo>
                          <a:pt x="157" y="144"/>
                        </a:lnTo>
                        <a:lnTo>
                          <a:pt x="155" y="155"/>
                        </a:lnTo>
                        <a:lnTo>
                          <a:pt x="154" y="162"/>
                        </a:lnTo>
                        <a:lnTo>
                          <a:pt x="155" y="172"/>
                        </a:lnTo>
                        <a:lnTo>
                          <a:pt x="151" y="181"/>
                        </a:lnTo>
                        <a:lnTo>
                          <a:pt x="144" y="184"/>
                        </a:lnTo>
                        <a:lnTo>
                          <a:pt x="133" y="186"/>
                        </a:lnTo>
                        <a:lnTo>
                          <a:pt x="101" y="204"/>
                        </a:lnTo>
                        <a:lnTo>
                          <a:pt x="11" y="148"/>
                        </a:lnTo>
                        <a:lnTo>
                          <a:pt x="10" y="126"/>
                        </a:lnTo>
                        <a:lnTo>
                          <a:pt x="4" y="110"/>
                        </a:lnTo>
                        <a:lnTo>
                          <a:pt x="3" y="99"/>
                        </a:lnTo>
                        <a:lnTo>
                          <a:pt x="0" y="85"/>
                        </a:lnTo>
                        <a:lnTo>
                          <a:pt x="3" y="66"/>
                        </a:lnTo>
                        <a:lnTo>
                          <a:pt x="7" y="46"/>
                        </a:lnTo>
                        <a:lnTo>
                          <a:pt x="13" y="33"/>
                        </a:lnTo>
                        <a:lnTo>
                          <a:pt x="23" y="22"/>
                        </a:lnTo>
                        <a:lnTo>
                          <a:pt x="35" y="11"/>
                        </a:lnTo>
                        <a:lnTo>
                          <a:pt x="49" y="4"/>
                        </a:lnTo>
                        <a:lnTo>
                          <a:pt x="67" y="1"/>
                        </a:lnTo>
                        <a:lnTo>
                          <a:pt x="81" y="0"/>
                        </a:lnTo>
                        <a:lnTo>
                          <a:pt x="97" y="1"/>
                        </a:lnTo>
                        <a:lnTo>
                          <a:pt x="116" y="5"/>
                        </a:lnTo>
                        <a:lnTo>
                          <a:pt x="130" y="13"/>
                        </a:lnTo>
                        <a:lnTo>
                          <a:pt x="142" y="29"/>
                        </a:lnTo>
                      </a:path>
                    </a:pathLst>
                  </a:custGeom>
                  <a:solidFill>
                    <a:srgbClr val="B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11" name="Google Shape;811;p23"/>
                  <p:cNvSpPr/>
                  <p:nvPr/>
                </p:nvSpPr>
                <p:spPr>
                  <a:xfrm>
                    <a:off x="2717" y="2586"/>
                    <a:ext cx="169" cy="173"/>
                  </a:xfrm>
                  <a:custGeom>
                    <a:rect b="b" l="l" r="r" t="t"/>
                    <a:pathLst>
                      <a:path extrusionOk="0" h="173" w="169">
                        <a:moveTo>
                          <a:pt x="14" y="152"/>
                        </a:moveTo>
                        <a:lnTo>
                          <a:pt x="11" y="131"/>
                        </a:lnTo>
                        <a:lnTo>
                          <a:pt x="7" y="122"/>
                        </a:lnTo>
                        <a:lnTo>
                          <a:pt x="2" y="108"/>
                        </a:lnTo>
                        <a:lnTo>
                          <a:pt x="0" y="97"/>
                        </a:lnTo>
                        <a:lnTo>
                          <a:pt x="0" y="83"/>
                        </a:lnTo>
                        <a:lnTo>
                          <a:pt x="3" y="65"/>
                        </a:lnTo>
                        <a:lnTo>
                          <a:pt x="9" y="47"/>
                        </a:lnTo>
                        <a:lnTo>
                          <a:pt x="17" y="31"/>
                        </a:lnTo>
                        <a:lnTo>
                          <a:pt x="28" y="18"/>
                        </a:lnTo>
                        <a:lnTo>
                          <a:pt x="37" y="10"/>
                        </a:lnTo>
                        <a:lnTo>
                          <a:pt x="50" y="3"/>
                        </a:lnTo>
                        <a:lnTo>
                          <a:pt x="64" y="0"/>
                        </a:lnTo>
                        <a:lnTo>
                          <a:pt x="85" y="0"/>
                        </a:lnTo>
                        <a:lnTo>
                          <a:pt x="108" y="3"/>
                        </a:lnTo>
                        <a:lnTo>
                          <a:pt x="125" y="3"/>
                        </a:lnTo>
                        <a:lnTo>
                          <a:pt x="140" y="5"/>
                        </a:lnTo>
                        <a:lnTo>
                          <a:pt x="147" y="6"/>
                        </a:lnTo>
                        <a:lnTo>
                          <a:pt x="153" y="11"/>
                        </a:lnTo>
                        <a:lnTo>
                          <a:pt x="159" y="21"/>
                        </a:lnTo>
                        <a:lnTo>
                          <a:pt x="163" y="29"/>
                        </a:lnTo>
                        <a:lnTo>
                          <a:pt x="168" y="37"/>
                        </a:lnTo>
                        <a:lnTo>
                          <a:pt x="164" y="49"/>
                        </a:lnTo>
                        <a:lnTo>
                          <a:pt x="160" y="60"/>
                        </a:lnTo>
                        <a:lnTo>
                          <a:pt x="160" y="66"/>
                        </a:lnTo>
                        <a:lnTo>
                          <a:pt x="157" y="73"/>
                        </a:lnTo>
                        <a:lnTo>
                          <a:pt x="156" y="82"/>
                        </a:lnTo>
                        <a:lnTo>
                          <a:pt x="151" y="86"/>
                        </a:lnTo>
                        <a:lnTo>
                          <a:pt x="148" y="113"/>
                        </a:lnTo>
                        <a:lnTo>
                          <a:pt x="143" y="118"/>
                        </a:lnTo>
                        <a:lnTo>
                          <a:pt x="138" y="117"/>
                        </a:lnTo>
                        <a:lnTo>
                          <a:pt x="135" y="111"/>
                        </a:lnTo>
                        <a:lnTo>
                          <a:pt x="130" y="103"/>
                        </a:lnTo>
                        <a:lnTo>
                          <a:pt x="124" y="103"/>
                        </a:lnTo>
                        <a:lnTo>
                          <a:pt x="121" y="113"/>
                        </a:lnTo>
                        <a:lnTo>
                          <a:pt x="119" y="127"/>
                        </a:lnTo>
                        <a:lnTo>
                          <a:pt x="121" y="138"/>
                        </a:lnTo>
                        <a:lnTo>
                          <a:pt x="123" y="144"/>
                        </a:lnTo>
                        <a:lnTo>
                          <a:pt x="128" y="149"/>
                        </a:lnTo>
                        <a:lnTo>
                          <a:pt x="137" y="155"/>
                        </a:lnTo>
                        <a:lnTo>
                          <a:pt x="124" y="153"/>
                        </a:lnTo>
                        <a:lnTo>
                          <a:pt x="117" y="153"/>
                        </a:lnTo>
                        <a:lnTo>
                          <a:pt x="116" y="155"/>
                        </a:lnTo>
                        <a:lnTo>
                          <a:pt x="106" y="165"/>
                        </a:lnTo>
                        <a:lnTo>
                          <a:pt x="100" y="167"/>
                        </a:lnTo>
                        <a:lnTo>
                          <a:pt x="92" y="170"/>
                        </a:lnTo>
                        <a:lnTo>
                          <a:pt x="85" y="172"/>
                        </a:lnTo>
                        <a:lnTo>
                          <a:pt x="59" y="169"/>
                        </a:lnTo>
                        <a:lnTo>
                          <a:pt x="48" y="168"/>
                        </a:lnTo>
                        <a:lnTo>
                          <a:pt x="46" y="165"/>
                        </a:lnTo>
                        <a:lnTo>
                          <a:pt x="33" y="160"/>
                        </a:lnTo>
                        <a:lnTo>
                          <a:pt x="23" y="158"/>
                        </a:lnTo>
                        <a:lnTo>
                          <a:pt x="14" y="152"/>
                        </a:lnTo>
                      </a:path>
                    </a:pathLst>
                  </a:custGeom>
                  <a:solidFill>
                    <a:srgbClr val="5F5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812" name="Google Shape;812;p23"/>
                <p:cNvSpPr/>
                <p:nvPr/>
              </p:nvSpPr>
              <p:spPr>
                <a:xfrm>
                  <a:off x="2860" y="2658"/>
                  <a:ext cx="44" cy="52"/>
                </a:xfrm>
                <a:custGeom>
                  <a:rect b="b" l="l" r="r" t="t"/>
                  <a:pathLst>
                    <a:path extrusionOk="0" h="52" w="44">
                      <a:moveTo>
                        <a:pt x="5" y="16"/>
                      </a:moveTo>
                      <a:lnTo>
                        <a:pt x="32" y="4"/>
                      </a:lnTo>
                      <a:lnTo>
                        <a:pt x="22" y="4"/>
                      </a:lnTo>
                      <a:lnTo>
                        <a:pt x="23" y="0"/>
                      </a:lnTo>
                      <a:lnTo>
                        <a:pt x="43" y="0"/>
                      </a:lnTo>
                      <a:lnTo>
                        <a:pt x="43" y="4"/>
                      </a:lnTo>
                      <a:lnTo>
                        <a:pt x="40" y="9"/>
                      </a:lnTo>
                      <a:lnTo>
                        <a:pt x="41" y="19"/>
                      </a:lnTo>
                      <a:lnTo>
                        <a:pt x="41" y="29"/>
                      </a:lnTo>
                      <a:lnTo>
                        <a:pt x="40" y="36"/>
                      </a:lnTo>
                      <a:lnTo>
                        <a:pt x="38" y="42"/>
                      </a:lnTo>
                      <a:lnTo>
                        <a:pt x="35" y="46"/>
                      </a:lnTo>
                      <a:lnTo>
                        <a:pt x="32" y="49"/>
                      </a:lnTo>
                      <a:lnTo>
                        <a:pt x="28" y="51"/>
                      </a:lnTo>
                      <a:lnTo>
                        <a:pt x="24" y="51"/>
                      </a:lnTo>
                      <a:lnTo>
                        <a:pt x="24" y="49"/>
                      </a:lnTo>
                      <a:lnTo>
                        <a:pt x="30" y="46"/>
                      </a:lnTo>
                      <a:lnTo>
                        <a:pt x="34" y="41"/>
                      </a:lnTo>
                      <a:lnTo>
                        <a:pt x="37" y="30"/>
                      </a:lnTo>
                      <a:lnTo>
                        <a:pt x="37" y="22"/>
                      </a:lnTo>
                      <a:lnTo>
                        <a:pt x="36" y="14"/>
                      </a:lnTo>
                      <a:lnTo>
                        <a:pt x="0" y="33"/>
                      </a:lnTo>
                      <a:lnTo>
                        <a:pt x="5" y="16"/>
                      </a:lnTo>
                    </a:path>
                  </a:pathLst>
                </a:custGeom>
                <a:solidFill>
                  <a:srgbClr val="9F9F9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813" name="Google Shape;813;p23"/>
              <p:cNvSpPr/>
              <p:nvPr/>
            </p:nvSpPr>
            <p:spPr>
              <a:xfrm>
                <a:off x="3039" y="2535"/>
                <a:ext cx="8" cy="7"/>
              </a:xfrm>
              <a:prstGeom prst="rect">
                <a:avLst/>
              </a:prstGeom>
              <a:solidFill>
                <a:srgbClr val="FADB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14" name="Google Shape;814;p23"/>
              <p:cNvSpPr/>
              <p:nvPr/>
            </p:nvSpPr>
            <p:spPr>
              <a:xfrm>
                <a:off x="3017" y="2439"/>
                <a:ext cx="17" cy="26"/>
              </a:xfrm>
              <a:custGeom>
                <a:rect b="b" l="l" r="r" t="t"/>
                <a:pathLst>
                  <a:path extrusionOk="0" h="26" w="17">
                    <a:moveTo>
                      <a:pt x="0" y="25"/>
                    </a:moveTo>
                    <a:lnTo>
                      <a:pt x="8" y="4"/>
                    </a:lnTo>
                    <a:lnTo>
                      <a:pt x="10" y="2"/>
                    </a:lnTo>
                    <a:lnTo>
                      <a:pt x="16" y="0"/>
                    </a:lnTo>
                    <a:lnTo>
                      <a:pt x="8" y="21"/>
                    </a:lnTo>
                    <a:lnTo>
                      <a:pt x="0" y="25"/>
                    </a:lnTo>
                  </a:path>
                </a:pathLst>
              </a:custGeom>
              <a:solidFill>
                <a:srgbClr val="E56C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15" name="Google Shape;815;p23"/>
              <p:cNvSpPr/>
              <p:nvPr/>
            </p:nvSpPr>
            <p:spPr>
              <a:xfrm>
                <a:off x="2666" y="2672"/>
                <a:ext cx="17" cy="17"/>
              </a:xfrm>
              <a:custGeom>
                <a:rect b="b" l="l" r="r" t="t"/>
                <a:pathLst>
                  <a:path extrusionOk="0" h="17" w="17">
                    <a:moveTo>
                      <a:pt x="0" y="16"/>
                    </a:moveTo>
                    <a:lnTo>
                      <a:pt x="13" y="0"/>
                    </a:lnTo>
                    <a:lnTo>
                      <a:pt x="16" y="13"/>
                    </a:lnTo>
                    <a:lnTo>
                      <a:pt x="0" y="1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16" name="Google Shape;816;p23"/>
              <p:cNvSpPr/>
              <p:nvPr/>
            </p:nvSpPr>
            <p:spPr>
              <a:xfrm>
                <a:off x="3095" y="2586"/>
                <a:ext cx="23" cy="44"/>
              </a:xfrm>
              <a:custGeom>
                <a:rect b="b" l="l" r="r" t="t"/>
                <a:pathLst>
                  <a:path extrusionOk="0" h="44" w="23">
                    <a:moveTo>
                      <a:pt x="7" y="2"/>
                    </a:moveTo>
                    <a:lnTo>
                      <a:pt x="8" y="6"/>
                    </a:lnTo>
                    <a:lnTo>
                      <a:pt x="10" y="11"/>
                    </a:lnTo>
                    <a:lnTo>
                      <a:pt x="10" y="16"/>
                    </a:lnTo>
                    <a:lnTo>
                      <a:pt x="10" y="20"/>
                    </a:lnTo>
                    <a:lnTo>
                      <a:pt x="9" y="27"/>
                    </a:lnTo>
                    <a:lnTo>
                      <a:pt x="7" y="30"/>
                    </a:lnTo>
                    <a:lnTo>
                      <a:pt x="4" y="35"/>
                    </a:lnTo>
                    <a:lnTo>
                      <a:pt x="0" y="38"/>
                    </a:lnTo>
                    <a:lnTo>
                      <a:pt x="2" y="41"/>
                    </a:lnTo>
                    <a:lnTo>
                      <a:pt x="4" y="42"/>
                    </a:lnTo>
                    <a:lnTo>
                      <a:pt x="6" y="42"/>
                    </a:lnTo>
                    <a:lnTo>
                      <a:pt x="7" y="42"/>
                    </a:lnTo>
                    <a:lnTo>
                      <a:pt x="9" y="41"/>
                    </a:lnTo>
                    <a:lnTo>
                      <a:pt x="10" y="41"/>
                    </a:lnTo>
                    <a:lnTo>
                      <a:pt x="13" y="41"/>
                    </a:lnTo>
                    <a:lnTo>
                      <a:pt x="14" y="41"/>
                    </a:lnTo>
                    <a:lnTo>
                      <a:pt x="14" y="42"/>
                    </a:lnTo>
                    <a:lnTo>
                      <a:pt x="17" y="43"/>
                    </a:lnTo>
                    <a:lnTo>
                      <a:pt x="19" y="42"/>
                    </a:lnTo>
                    <a:lnTo>
                      <a:pt x="20" y="38"/>
                    </a:lnTo>
                    <a:lnTo>
                      <a:pt x="21" y="32"/>
                    </a:lnTo>
                    <a:lnTo>
                      <a:pt x="22" y="25"/>
                    </a:lnTo>
                    <a:lnTo>
                      <a:pt x="21" y="17"/>
                    </a:lnTo>
                    <a:lnTo>
                      <a:pt x="21" y="12"/>
                    </a:lnTo>
                    <a:lnTo>
                      <a:pt x="18" y="5"/>
                    </a:lnTo>
                    <a:lnTo>
                      <a:pt x="17" y="2"/>
                    </a:lnTo>
                    <a:lnTo>
                      <a:pt x="16" y="0"/>
                    </a:lnTo>
                    <a:lnTo>
                      <a:pt x="14" y="0"/>
                    </a:lnTo>
                    <a:lnTo>
                      <a:pt x="11" y="0"/>
                    </a:lnTo>
                    <a:lnTo>
                      <a:pt x="8" y="0"/>
                    </a:lnTo>
                    <a:lnTo>
                      <a:pt x="7" y="2"/>
                    </a:lnTo>
                  </a:path>
                </a:pathLst>
              </a:custGeom>
              <a:solidFill>
                <a:srgbClr val="7F5F3F"/>
              </a:solidFill>
              <a:ln cap="rnd" cmpd="sng" w="12700">
                <a:solidFill>
                  <a:srgbClr val="3F1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817" name="Google Shape;817;p23"/>
              <p:cNvGrpSpPr/>
              <p:nvPr/>
            </p:nvGrpSpPr>
            <p:grpSpPr>
              <a:xfrm>
                <a:off x="2955" y="2563"/>
                <a:ext cx="164" cy="222"/>
                <a:chOff x="2955" y="2563"/>
                <a:chExt cx="164" cy="222"/>
              </a:xfrm>
            </p:grpSpPr>
            <p:sp>
              <p:nvSpPr>
                <p:cNvPr id="818" name="Google Shape;818;p23"/>
                <p:cNvSpPr/>
                <p:nvPr/>
              </p:nvSpPr>
              <p:spPr>
                <a:xfrm>
                  <a:off x="2955" y="2571"/>
                  <a:ext cx="157" cy="214"/>
                </a:xfrm>
                <a:custGeom>
                  <a:rect b="b" l="l" r="r" t="t"/>
                  <a:pathLst>
                    <a:path extrusionOk="0" h="214" w="157">
                      <a:moveTo>
                        <a:pt x="15" y="54"/>
                      </a:moveTo>
                      <a:lnTo>
                        <a:pt x="8" y="81"/>
                      </a:lnTo>
                      <a:lnTo>
                        <a:pt x="5" y="97"/>
                      </a:lnTo>
                      <a:lnTo>
                        <a:pt x="1" y="114"/>
                      </a:lnTo>
                      <a:lnTo>
                        <a:pt x="0" y="131"/>
                      </a:lnTo>
                      <a:lnTo>
                        <a:pt x="2" y="144"/>
                      </a:lnTo>
                      <a:lnTo>
                        <a:pt x="4" y="152"/>
                      </a:lnTo>
                      <a:lnTo>
                        <a:pt x="5" y="165"/>
                      </a:lnTo>
                      <a:lnTo>
                        <a:pt x="12" y="173"/>
                      </a:lnTo>
                      <a:lnTo>
                        <a:pt x="18" y="186"/>
                      </a:lnTo>
                      <a:lnTo>
                        <a:pt x="31" y="213"/>
                      </a:lnTo>
                      <a:lnTo>
                        <a:pt x="141" y="190"/>
                      </a:lnTo>
                      <a:lnTo>
                        <a:pt x="136" y="169"/>
                      </a:lnTo>
                      <a:lnTo>
                        <a:pt x="143" y="152"/>
                      </a:lnTo>
                      <a:lnTo>
                        <a:pt x="150" y="129"/>
                      </a:lnTo>
                      <a:lnTo>
                        <a:pt x="155" y="103"/>
                      </a:lnTo>
                      <a:lnTo>
                        <a:pt x="156" y="80"/>
                      </a:lnTo>
                      <a:lnTo>
                        <a:pt x="152" y="56"/>
                      </a:lnTo>
                      <a:lnTo>
                        <a:pt x="146" y="38"/>
                      </a:lnTo>
                      <a:lnTo>
                        <a:pt x="132" y="19"/>
                      </a:lnTo>
                      <a:lnTo>
                        <a:pt x="118" y="8"/>
                      </a:lnTo>
                      <a:lnTo>
                        <a:pt x="105" y="3"/>
                      </a:lnTo>
                      <a:lnTo>
                        <a:pt x="88" y="0"/>
                      </a:lnTo>
                      <a:lnTo>
                        <a:pt x="68" y="0"/>
                      </a:lnTo>
                      <a:lnTo>
                        <a:pt x="53" y="3"/>
                      </a:lnTo>
                      <a:lnTo>
                        <a:pt x="41" y="10"/>
                      </a:lnTo>
                      <a:lnTo>
                        <a:pt x="29" y="20"/>
                      </a:lnTo>
                      <a:lnTo>
                        <a:pt x="23" y="30"/>
                      </a:lnTo>
                      <a:lnTo>
                        <a:pt x="17" y="43"/>
                      </a:lnTo>
                      <a:lnTo>
                        <a:pt x="15" y="54"/>
                      </a:lnTo>
                    </a:path>
                  </a:pathLst>
                </a:custGeom>
                <a:solidFill>
                  <a:srgbClr val="FFB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19" name="Google Shape;819;p23"/>
                <p:cNvSpPr/>
                <p:nvPr/>
              </p:nvSpPr>
              <p:spPr>
                <a:xfrm>
                  <a:off x="2955" y="2563"/>
                  <a:ext cx="164" cy="194"/>
                </a:xfrm>
                <a:custGeom>
                  <a:rect b="b" l="l" r="r" t="t"/>
                  <a:pathLst>
                    <a:path extrusionOk="0" h="194" w="164">
                      <a:moveTo>
                        <a:pt x="20" y="37"/>
                      </a:moveTo>
                      <a:lnTo>
                        <a:pt x="23" y="25"/>
                      </a:lnTo>
                      <a:lnTo>
                        <a:pt x="30" y="12"/>
                      </a:lnTo>
                      <a:lnTo>
                        <a:pt x="38" y="7"/>
                      </a:lnTo>
                      <a:lnTo>
                        <a:pt x="47" y="3"/>
                      </a:lnTo>
                      <a:lnTo>
                        <a:pt x="63" y="0"/>
                      </a:lnTo>
                      <a:lnTo>
                        <a:pt x="75" y="0"/>
                      </a:lnTo>
                      <a:lnTo>
                        <a:pt x="91" y="0"/>
                      </a:lnTo>
                      <a:lnTo>
                        <a:pt x="103" y="2"/>
                      </a:lnTo>
                      <a:lnTo>
                        <a:pt x="111" y="6"/>
                      </a:lnTo>
                      <a:lnTo>
                        <a:pt x="117" y="9"/>
                      </a:lnTo>
                      <a:lnTo>
                        <a:pt x="126" y="16"/>
                      </a:lnTo>
                      <a:lnTo>
                        <a:pt x="134" y="24"/>
                      </a:lnTo>
                      <a:lnTo>
                        <a:pt x="141" y="29"/>
                      </a:lnTo>
                      <a:lnTo>
                        <a:pt x="147" y="37"/>
                      </a:lnTo>
                      <a:lnTo>
                        <a:pt x="154" y="48"/>
                      </a:lnTo>
                      <a:lnTo>
                        <a:pt x="157" y="60"/>
                      </a:lnTo>
                      <a:lnTo>
                        <a:pt x="161" y="77"/>
                      </a:lnTo>
                      <a:lnTo>
                        <a:pt x="163" y="90"/>
                      </a:lnTo>
                      <a:lnTo>
                        <a:pt x="162" y="104"/>
                      </a:lnTo>
                      <a:lnTo>
                        <a:pt x="161" y="118"/>
                      </a:lnTo>
                      <a:lnTo>
                        <a:pt x="157" y="133"/>
                      </a:lnTo>
                      <a:lnTo>
                        <a:pt x="153" y="149"/>
                      </a:lnTo>
                      <a:lnTo>
                        <a:pt x="150" y="165"/>
                      </a:lnTo>
                      <a:lnTo>
                        <a:pt x="143" y="176"/>
                      </a:lnTo>
                      <a:lnTo>
                        <a:pt x="136" y="181"/>
                      </a:lnTo>
                      <a:lnTo>
                        <a:pt x="127" y="185"/>
                      </a:lnTo>
                      <a:lnTo>
                        <a:pt x="117" y="188"/>
                      </a:lnTo>
                      <a:lnTo>
                        <a:pt x="111" y="191"/>
                      </a:lnTo>
                      <a:lnTo>
                        <a:pt x="102" y="193"/>
                      </a:lnTo>
                      <a:lnTo>
                        <a:pt x="94" y="192"/>
                      </a:lnTo>
                      <a:lnTo>
                        <a:pt x="82" y="189"/>
                      </a:lnTo>
                      <a:lnTo>
                        <a:pt x="72" y="188"/>
                      </a:lnTo>
                      <a:lnTo>
                        <a:pt x="68" y="187"/>
                      </a:lnTo>
                      <a:lnTo>
                        <a:pt x="69" y="190"/>
                      </a:lnTo>
                      <a:lnTo>
                        <a:pt x="41" y="186"/>
                      </a:lnTo>
                      <a:lnTo>
                        <a:pt x="44" y="176"/>
                      </a:lnTo>
                      <a:lnTo>
                        <a:pt x="44" y="171"/>
                      </a:lnTo>
                      <a:lnTo>
                        <a:pt x="44" y="167"/>
                      </a:lnTo>
                      <a:lnTo>
                        <a:pt x="43" y="162"/>
                      </a:lnTo>
                      <a:lnTo>
                        <a:pt x="41" y="159"/>
                      </a:lnTo>
                      <a:lnTo>
                        <a:pt x="39" y="156"/>
                      </a:lnTo>
                      <a:lnTo>
                        <a:pt x="42" y="152"/>
                      </a:lnTo>
                      <a:lnTo>
                        <a:pt x="45" y="147"/>
                      </a:lnTo>
                      <a:lnTo>
                        <a:pt x="46" y="143"/>
                      </a:lnTo>
                      <a:lnTo>
                        <a:pt x="44" y="134"/>
                      </a:lnTo>
                      <a:lnTo>
                        <a:pt x="43" y="122"/>
                      </a:lnTo>
                      <a:lnTo>
                        <a:pt x="37" y="114"/>
                      </a:lnTo>
                      <a:lnTo>
                        <a:pt x="29" y="112"/>
                      </a:lnTo>
                      <a:lnTo>
                        <a:pt x="21" y="105"/>
                      </a:lnTo>
                      <a:lnTo>
                        <a:pt x="15" y="105"/>
                      </a:lnTo>
                      <a:lnTo>
                        <a:pt x="10" y="112"/>
                      </a:lnTo>
                      <a:lnTo>
                        <a:pt x="10" y="122"/>
                      </a:lnTo>
                      <a:lnTo>
                        <a:pt x="13" y="129"/>
                      </a:lnTo>
                      <a:lnTo>
                        <a:pt x="14" y="141"/>
                      </a:lnTo>
                      <a:lnTo>
                        <a:pt x="11" y="140"/>
                      </a:lnTo>
                      <a:lnTo>
                        <a:pt x="8" y="138"/>
                      </a:lnTo>
                      <a:lnTo>
                        <a:pt x="5" y="113"/>
                      </a:lnTo>
                      <a:lnTo>
                        <a:pt x="0" y="96"/>
                      </a:lnTo>
                      <a:lnTo>
                        <a:pt x="3" y="83"/>
                      </a:lnTo>
                      <a:lnTo>
                        <a:pt x="6" y="69"/>
                      </a:lnTo>
                      <a:lnTo>
                        <a:pt x="8" y="54"/>
                      </a:lnTo>
                      <a:lnTo>
                        <a:pt x="8" y="46"/>
                      </a:lnTo>
                      <a:lnTo>
                        <a:pt x="20" y="37"/>
                      </a:lnTo>
                    </a:path>
                  </a:pathLst>
                </a:custGeom>
                <a:solidFill>
                  <a:srgbClr val="5F3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820" name="Google Shape;820;p23"/>
              <p:cNvSpPr/>
              <p:nvPr/>
            </p:nvSpPr>
            <p:spPr>
              <a:xfrm>
                <a:off x="2730" y="2728"/>
                <a:ext cx="115" cy="51"/>
              </a:xfrm>
              <a:custGeom>
                <a:rect b="b" l="l" r="r" t="t"/>
                <a:pathLst>
                  <a:path extrusionOk="0" h="51" w="115">
                    <a:moveTo>
                      <a:pt x="0" y="6"/>
                    </a:moveTo>
                    <a:lnTo>
                      <a:pt x="2" y="0"/>
                    </a:lnTo>
                    <a:lnTo>
                      <a:pt x="16" y="1"/>
                    </a:lnTo>
                    <a:lnTo>
                      <a:pt x="32" y="4"/>
                    </a:lnTo>
                    <a:lnTo>
                      <a:pt x="55" y="12"/>
                    </a:lnTo>
                    <a:lnTo>
                      <a:pt x="67" y="17"/>
                    </a:lnTo>
                    <a:lnTo>
                      <a:pt x="81" y="23"/>
                    </a:lnTo>
                    <a:lnTo>
                      <a:pt x="96" y="30"/>
                    </a:lnTo>
                    <a:lnTo>
                      <a:pt x="108" y="37"/>
                    </a:lnTo>
                    <a:lnTo>
                      <a:pt x="113" y="42"/>
                    </a:lnTo>
                    <a:lnTo>
                      <a:pt x="114" y="50"/>
                    </a:lnTo>
                    <a:lnTo>
                      <a:pt x="0" y="6"/>
                    </a:lnTo>
                  </a:path>
                </a:pathLst>
              </a:cu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21" name="Google Shape;821;p23"/>
              <p:cNvSpPr/>
              <p:nvPr/>
            </p:nvSpPr>
            <p:spPr>
              <a:xfrm>
                <a:off x="2422" y="2698"/>
                <a:ext cx="759" cy="124"/>
              </a:xfrm>
              <a:custGeom>
                <a:rect b="b" l="l" r="r" t="t"/>
                <a:pathLst>
                  <a:path extrusionOk="0" h="124" w="759">
                    <a:moveTo>
                      <a:pt x="3" y="89"/>
                    </a:moveTo>
                    <a:lnTo>
                      <a:pt x="32" y="53"/>
                    </a:lnTo>
                    <a:lnTo>
                      <a:pt x="49" y="38"/>
                    </a:lnTo>
                    <a:lnTo>
                      <a:pt x="63" y="26"/>
                    </a:lnTo>
                    <a:lnTo>
                      <a:pt x="85" y="7"/>
                    </a:lnTo>
                    <a:lnTo>
                      <a:pt x="95" y="0"/>
                    </a:lnTo>
                    <a:lnTo>
                      <a:pt x="161" y="32"/>
                    </a:lnTo>
                    <a:lnTo>
                      <a:pt x="176" y="50"/>
                    </a:lnTo>
                    <a:lnTo>
                      <a:pt x="187" y="63"/>
                    </a:lnTo>
                    <a:lnTo>
                      <a:pt x="200" y="79"/>
                    </a:lnTo>
                    <a:lnTo>
                      <a:pt x="207" y="89"/>
                    </a:lnTo>
                    <a:lnTo>
                      <a:pt x="247" y="67"/>
                    </a:lnTo>
                    <a:lnTo>
                      <a:pt x="265" y="57"/>
                    </a:lnTo>
                    <a:lnTo>
                      <a:pt x="289" y="48"/>
                    </a:lnTo>
                    <a:lnTo>
                      <a:pt x="308" y="32"/>
                    </a:lnTo>
                    <a:lnTo>
                      <a:pt x="339" y="41"/>
                    </a:lnTo>
                    <a:lnTo>
                      <a:pt x="364" y="51"/>
                    </a:lnTo>
                    <a:lnTo>
                      <a:pt x="390" y="62"/>
                    </a:lnTo>
                    <a:lnTo>
                      <a:pt x="394" y="63"/>
                    </a:lnTo>
                    <a:lnTo>
                      <a:pt x="413" y="67"/>
                    </a:lnTo>
                    <a:lnTo>
                      <a:pt x="434" y="89"/>
                    </a:lnTo>
                    <a:lnTo>
                      <a:pt x="445" y="102"/>
                    </a:lnTo>
                    <a:lnTo>
                      <a:pt x="473" y="116"/>
                    </a:lnTo>
                    <a:lnTo>
                      <a:pt x="550" y="76"/>
                    </a:lnTo>
                    <a:lnTo>
                      <a:pt x="663" y="50"/>
                    </a:lnTo>
                    <a:lnTo>
                      <a:pt x="705" y="63"/>
                    </a:lnTo>
                    <a:lnTo>
                      <a:pt x="747" y="91"/>
                    </a:lnTo>
                    <a:lnTo>
                      <a:pt x="758" y="123"/>
                    </a:lnTo>
                    <a:lnTo>
                      <a:pt x="0" y="123"/>
                    </a:lnTo>
                    <a:lnTo>
                      <a:pt x="3" y="89"/>
                    </a:lnTo>
                  </a:path>
                </a:pathLst>
              </a:custGeom>
              <a:solidFill>
                <a:srgbClr val="5F5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22" name="Google Shape;822;p23"/>
              <p:cNvSpPr/>
              <p:nvPr/>
            </p:nvSpPr>
            <p:spPr>
              <a:xfrm>
                <a:off x="2505" y="2733"/>
                <a:ext cx="96" cy="69"/>
              </a:xfrm>
              <a:custGeom>
                <a:rect b="b" l="l" r="r" t="t"/>
                <a:pathLst>
                  <a:path extrusionOk="0" h="69" w="96">
                    <a:moveTo>
                      <a:pt x="0" y="0"/>
                    </a:moveTo>
                    <a:lnTo>
                      <a:pt x="46" y="11"/>
                    </a:lnTo>
                    <a:lnTo>
                      <a:pt x="62" y="17"/>
                    </a:lnTo>
                    <a:lnTo>
                      <a:pt x="70" y="21"/>
                    </a:lnTo>
                    <a:lnTo>
                      <a:pt x="79" y="28"/>
                    </a:lnTo>
                    <a:lnTo>
                      <a:pt x="87" y="38"/>
                    </a:lnTo>
                    <a:lnTo>
                      <a:pt x="91" y="47"/>
                    </a:lnTo>
                    <a:lnTo>
                      <a:pt x="95" y="57"/>
                    </a:lnTo>
                    <a:lnTo>
                      <a:pt x="88" y="68"/>
                    </a:lnTo>
                    <a:lnTo>
                      <a:pt x="85" y="56"/>
                    </a:lnTo>
                    <a:lnTo>
                      <a:pt x="78" y="46"/>
                    </a:lnTo>
                    <a:lnTo>
                      <a:pt x="73" y="38"/>
                    </a:lnTo>
                    <a:lnTo>
                      <a:pt x="68" y="33"/>
                    </a:lnTo>
                    <a:lnTo>
                      <a:pt x="58" y="28"/>
                    </a:lnTo>
                    <a:lnTo>
                      <a:pt x="47" y="22"/>
                    </a:lnTo>
                    <a:lnTo>
                      <a:pt x="32" y="16"/>
                    </a:lnTo>
                    <a:lnTo>
                      <a:pt x="18" y="9"/>
                    </a:lnTo>
                    <a:lnTo>
                      <a:pt x="0" y="0"/>
                    </a:lnTo>
                  </a:path>
                </a:pathLst>
              </a:custGeom>
              <a:solidFill>
                <a:srgbClr val="7F7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23" name="Google Shape;823;p23"/>
              <p:cNvSpPr/>
              <p:nvPr/>
            </p:nvSpPr>
            <p:spPr>
              <a:xfrm>
                <a:off x="2294" y="2879"/>
                <a:ext cx="1058" cy="252"/>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rgbClr val="D8D8D8"/>
                    </a:solidFill>
                    <a:latin typeface="Arial Narrow"/>
                    <a:ea typeface="Arial Narrow"/>
                    <a:cs typeface="Arial Narrow"/>
                    <a:sym typeface="Arial Narrow"/>
                  </a:rPr>
                  <a:t>Professor Mellon</a:t>
                </a:r>
                <a:endParaRPr/>
              </a:p>
            </p:txBody>
          </p:sp>
        </p:grpSp>
      </p:grpSp>
      <p:pic>
        <p:nvPicPr>
          <p:cNvPr id="824" name="Google Shape;824;p23"/>
          <p:cNvPicPr preferRelativeResize="0"/>
          <p:nvPr>
            <p:ph idx="2" type="body"/>
          </p:nvPr>
        </p:nvPicPr>
        <p:blipFill rotWithShape="1">
          <a:blip r:embed="rId3">
            <a:alphaModFix/>
          </a:blip>
          <a:srcRect b="0" l="0" r="0" t="0"/>
          <a:stretch/>
        </p:blipFill>
        <p:spPr>
          <a:xfrm>
            <a:off x="5616575" y="2565400"/>
            <a:ext cx="2879725" cy="3744913"/>
          </a:xfrm>
          <a:prstGeom prst="rect">
            <a:avLst/>
          </a:prstGeom>
          <a:noFill/>
          <a:ln>
            <a:noFill/>
          </a:ln>
        </p:spPr>
      </p:pic>
      <p:sp>
        <p:nvSpPr>
          <p:cNvPr id="825" name="Google Shape;825;p23"/>
          <p:cNvSpPr/>
          <p:nvPr/>
        </p:nvSpPr>
        <p:spPr>
          <a:xfrm>
            <a:off x="5364163" y="2205038"/>
            <a:ext cx="3600450" cy="461962"/>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rgbClr val="E8E5EC"/>
                </a:solidFill>
                <a:latin typeface="Arial Narrow"/>
                <a:ea typeface="Arial Narrow"/>
                <a:cs typeface="Arial Narrow"/>
                <a:sym typeface="Arial Narrow"/>
              </a:rPr>
              <a:t>Class:  Professor</a:t>
            </a:r>
            <a:endParaRPr/>
          </a:p>
        </p:txBody>
      </p:sp>
      <p:sp>
        <p:nvSpPr>
          <p:cNvPr id="826" name="Google Shape;826;p23"/>
          <p:cNvSpPr txBox="1"/>
          <p:nvPr/>
        </p:nvSpPr>
        <p:spPr>
          <a:xfrm>
            <a:off x="4140200" y="3068638"/>
            <a:ext cx="1211263" cy="417512"/>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2000">
                <a:solidFill>
                  <a:srgbClr val="E8E5EC"/>
                </a:solidFill>
                <a:latin typeface="Arial Narrow"/>
                <a:ea typeface="Arial Narrow"/>
                <a:cs typeface="Arial Narrow"/>
                <a:sym typeface="Arial Narrow"/>
              </a:rPr>
              <a:t>Attributes</a:t>
            </a:r>
            <a:endParaRPr/>
          </a:p>
        </p:txBody>
      </p:sp>
      <p:cxnSp>
        <p:nvCxnSpPr>
          <p:cNvPr id="827" name="Google Shape;827;p23"/>
          <p:cNvCxnSpPr/>
          <p:nvPr/>
        </p:nvCxnSpPr>
        <p:spPr>
          <a:xfrm>
            <a:off x="5364163" y="3284538"/>
            <a:ext cx="647700" cy="215900"/>
          </a:xfrm>
          <a:prstGeom prst="straightConnector1">
            <a:avLst/>
          </a:prstGeom>
          <a:noFill/>
          <a:ln cap="flat" cmpd="sng" w="12700">
            <a:solidFill>
              <a:srgbClr val="FF00FF"/>
            </a:solidFill>
            <a:prstDash val="solid"/>
            <a:round/>
            <a:headEnd len="sm" w="sm" type="none"/>
            <a:tailEnd len="med" w="med" type="stealth"/>
          </a:ln>
        </p:spPr>
      </p:cxnSp>
      <p:sp>
        <p:nvSpPr>
          <p:cNvPr id="828" name="Google Shape;828;p23"/>
          <p:cNvSpPr txBox="1"/>
          <p:nvPr/>
        </p:nvSpPr>
        <p:spPr>
          <a:xfrm>
            <a:off x="3995738" y="5445125"/>
            <a:ext cx="1327150" cy="417513"/>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2000">
                <a:solidFill>
                  <a:srgbClr val="E8E5EC"/>
                </a:solidFill>
                <a:latin typeface="Arial Narrow"/>
                <a:ea typeface="Arial Narrow"/>
                <a:cs typeface="Arial Narrow"/>
                <a:sym typeface="Arial Narrow"/>
              </a:rPr>
              <a:t>Operations</a:t>
            </a:r>
            <a:endParaRPr/>
          </a:p>
        </p:txBody>
      </p:sp>
      <p:cxnSp>
        <p:nvCxnSpPr>
          <p:cNvPr id="829" name="Google Shape;829;p23"/>
          <p:cNvCxnSpPr/>
          <p:nvPr/>
        </p:nvCxnSpPr>
        <p:spPr>
          <a:xfrm flipH="1" rot="10800000">
            <a:off x="5508625" y="5373688"/>
            <a:ext cx="647700" cy="360362"/>
          </a:xfrm>
          <a:prstGeom prst="straightConnector1">
            <a:avLst/>
          </a:prstGeom>
          <a:noFill/>
          <a:ln cap="flat" cmpd="sng" w="12700">
            <a:solidFill>
              <a:srgbClr val="FF00FF"/>
            </a:solidFill>
            <a:prstDash val="solid"/>
            <a:round/>
            <a:headEnd len="sm" w="sm" type="none"/>
            <a:tailEnd len="med" w="med" type="stealth"/>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Classes</a:t>
            </a:r>
            <a:endParaRPr/>
          </a:p>
        </p:txBody>
      </p:sp>
      <p:sp>
        <p:nvSpPr>
          <p:cNvPr id="836" name="Google Shape;836;p24"/>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fontScale="92500" lnSpcReduction="20000"/>
          </a:bodyPr>
          <a:lstStyle/>
          <a:p>
            <a:pPr indent="-411480" lvl="0" marL="548640" rtl="0" algn="l">
              <a:lnSpc>
                <a:spcPct val="80000"/>
              </a:lnSpc>
              <a:spcBef>
                <a:spcPts val="0"/>
              </a:spcBef>
              <a:spcAft>
                <a:spcPts val="0"/>
              </a:spcAft>
              <a:buSzPct val="65000"/>
              <a:buFont typeface="Noto Sans Symbols"/>
              <a:buNone/>
            </a:pPr>
            <a:r>
              <a:rPr lang="en-US"/>
              <a:t>The definitions of the attributes and methods of an object are </a:t>
            </a:r>
            <a:endParaRPr/>
          </a:p>
          <a:p>
            <a:pPr indent="-411480" lvl="0" marL="548640" rtl="0" algn="l">
              <a:lnSpc>
                <a:spcPct val="80000"/>
              </a:lnSpc>
              <a:spcBef>
                <a:spcPts val="518"/>
              </a:spcBef>
              <a:spcAft>
                <a:spcPts val="0"/>
              </a:spcAft>
              <a:buSzPct val="65000"/>
              <a:buFont typeface="Noto Sans Symbols"/>
              <a:buNone/>
            </a:pPr>
            <a:r>
              <a:rPr lang="en-US"/>
              <a:t>organized into a </a:t>
            </a:r>
            <a:r>
              <a:rPr b="1" i="1" lang="en-US">
                <a:solidFill>
                  <a:srgbClr val="FFFF00"/>
                </a:solidFill>
              </a:rPr>
              <a:t>class</a:t>
            </a:r>
            <a:r>
              <a:rPr i="1" lang="en-US">
                <a:solidFill>
                  <a:srgbClr val="FFFF00"/>
                </a:solidFill>
              </a:rPr>
              <a:t>.  </a:t>
            </a:r>
            <a:r>
              <a:rPr lang="en-US">
                <a:solidFill>
                  <a:srgbClr val="FFFF00"/>
                </a:solidFill>
              </a:rPr>
              <a:t>Thus, a class is the generic definition </a:t>
            </a:r>
            <a:endParaRPr/>
          </a:p>
          <a:p>
            <a:pPr indent="-411480" lvl="0" marL="548640" rtl="0" algn="l">
              <a:lnSpc>
                <a:spcPct val="80000"/>
              </a:lnSpc>
              <a:spcBef>
                <a:spcPts val="518"/>
              </a:spcBef>
              <a:spcAft>
                <a:spcPts val="0"/>
              </a:spcAft>
              <a:buSzPct val="65000"/>
              <a:buFont typeface="Noto Sans Symbols"/>
              <a:buNone/>
            </a:pPr>
            <a:r>
              <a:rPr lang="en-US">
                <a:solidFill>
                  <a:srgbClr val="FFFF00"/>
                </a:solidFill>
              </a:rPr>
              <a:t>for a set of similar objects (i.e. </a:t>
            </a:r>
            <a:r>
              <a:rPr i="1" lang="en-US">
                <a:solidFill>
                  <a:srgbClr val="FFFF00"/>
                </a:solidFill>
              </a:rPr>
              <a:t>Person</a:t>
            </a:r>
            <a:r>
              <a:rPr lang="en-US">
                <a:solidFill>
                  <a:srgbClr val="FFFF00"/>
                </a:solidFill>
              </a:rPr>
              <a:t> as a generic definition </a:t>
            </a:r>
            <a:endParaRPr/>
          </a:p>
          <a:p>
            <a:pPr indent="-411480" lvl="0" marL="548640" rtl="0" algn="l">
              <a:lnSpc>
                <a:spcPct val="80000"/>
              </a:lnSpc>
              <a:spcBef>
                <a:spcPts val="518"/>
              </a:spcBef>
              <a:spcAft>
                <a:spcPts val="0"/>
              </a:spcAft>
              <a:buSzPct val="65000"/>
              <a:buFont typeface="Noto Sans Symbols"/>
              <a:buNone/>
            </a:pPr>
            <a:r>
              <a:rPr lang="en-US">
                <a:solidFill>
                  <a:srgbClr val="FFFF00"/>
                </a:solidFill>
              </a:rPr>
              <a:t>for  say </a:t>
            </a:r>
            <a:r>
              <a:rPr i="1" lang="en-US">
                <a:solidFill>
                  <a:srgbClr val="FFFF00"/>
                </a:solidFill>
              </a:rPr>
              <a:t>Jane</a:t>
            </a:r>
            <a:r>
              <a:rPr lang="en-US">
                <a:solidFill>
                  <a:srgbClr val="FFFF00"/>
                </a:solidFill>
              </a:rPr>
              <a:t>, Paul and </a:t>
            </a:r>
            <a:r>
              <a:rPr i="1" lang="en-US">
                <a:solidFill>
                  <a:srgbClr val="FFFF00"/>
                </a:solidFill>
              </a:rPr>
              <a:t>Susan</a:t>
            </a:r>
            <a:r>
              <a:rPr lang="en-US"/>
              <a:t>) </a:t>
            </a:r>
            <a:endParaRPr/>
          </a:p>
          <a:p>
            <a:pPr indent="-411480" lvl="0" marL="548640" rtl="0" algn="l">
              <a:lnSpc>
                <a:spcPct val="90000"/>
              </a:lnSpc>
              <a:spcBef>
                <a:spcPts val="518"/>
              </a:spcBef>
              <a:spcAft>
                <a:spcPts val="0"/>
              </a:spcAft>
              <a:buSzPct val="65000"/>
              <a:buFont typeface="Noto Sans Symbols"/>
              <a:buNone/>
            </a:pPr>
            <a:r>
              <a:t/>
            </a:r>
            <a:endParaRPr/>
          </a:p>
          <a:p>
            <a:pPr indent="-411480" lvl="0" marL="548640" rtl="0" algn="l">
              <a:lnSpc>
                <a:spcPct val="90000"/>
              </a:lnSpc>
              <a:spcBef>
                <a:spcPts val="518"/>
              </a:spcBef>
              <a:spcAft>
                <a:spcPts val="0"/>
              </a:spcAft>
              <a:buSzPct val="65000"/>
              <a:buChar char="▣"/>
            </a:pPr>
            <a:r>
              <a:rPr lang="en-US"/>
              <a:t>A class can be thought of as a template used to create a set of objects.</a:t>
            </a:r>
            <a:endParaRPr/>
          </a:p>
          <a:p>
            <a:pPr indent="-411480" lvl="0" marL="548640" rtl="0" algn="l">
              <a:lnSpc>
                <a:spcPct val="90000"/>
              </a:lnSpc>
              <a:spcBef>
                <a:spcPts val="518"/>
              </a:spcBef>
              <a:spcAft>
                <a:spcPts val="0"/>
              </a:spcAft>
              <a:buSzPct val="65000"/>
              <a:buChar char="▣"/>
            </a:pPr>
            <a:r>
              <a:rPr lang="en-US"/>
              <a:t>A class is a static definition; a piece of code written in a programming language.</a:t>
            </a:r>
            <a:endParaRPr/>
          </a:p>
          <a:p>
            <a:pPr indent="-411480" lvl="0" marL="548640" rtl="0" algn="l">
              <a:lnSpc>
                <a:spcPct val="90000"/>
              </a:lnSpc>
              <a:spcBef>
                <a:spcPts val="518"/>
              </a:spcBef>
              <a:spcAft>
                <a:spcPts val="0"/>
              </a:spcAft>
              <a:buSzPct val="65000"/>
              <a:buChar char="▣"/>
            </a:pPr>
            <a:r>
              <a:rPr lang="en-US"/>
              <a:t>One or more objects described by the class are </a:t>
            </a:r>
            <a:r>
              <a:rPr b="1" i="1" lang="en-US"/>
              <a:t>instantiated</a:t>
            </a:r>
            <a:r>
              <a:rPr lang="en-US"/>
              <a:t> at runtime.</a:t>
            </a:r>
            <a:endParaRPr/>
          </a:p>
          <a:p>
            <a:pPr indent="-411480" lvl="0" marL="548640" rtl="0" algn="l">
              <a:lnSpc>
                <a:spcPct val="90000"/>
              </a:lnSpc>
              <a:spcBef>
                <a:spcPts val="518"/>
              </a:spcBef>
              <a:spcAft>
                <a:spcPts val="0"/>
              </a:spcAft>
              <a:buSzPct val="65000"/>
              <a:buChar char="▣"/>
            </a:pPr>
            <a:r>
              <a:rPr lang="en-US"/>
              <a:t>The objects are called </a:t>
            </a:r>
            <a:r>
              <a:rPr b="1" i="1" lang="en-US"/>
              <a:t>instances</a:t>
            </a:r>
            <a:r>
              <a:rPr i="1" lang="en-US"/>
              <a:t> </a:t>
            </a:r>
            <a:r>
              <a:rPr lang="en-US"/>
              <a:t>of the class.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Classes - Cont’d</a:t>
            </a:r>
            <a:endParaRPr sz="3200"/>
          </a:p>
        </p:txBody>
      </p:sp>
      <p:sp>
        <p:nvSpPr>
          <p:cNvPr id="843" name="Google Shape;843;p25"/>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lang="en-US"/>
              <a:t>Each instance will have its own distinct set of attributes.</a:t>
            </a:r>
            <a:endParaRPr/>
          </a:p>
          <a:p>
            <a:pPr indent="-411480" lvl="0" marL="548640" rtl="0" algn="l">
              <a:spcBef>
                <a:spcPts val="560"/>
              </a:spcBef>
              <a:spcAft>
                <a:spcPts val="0"/>
              </a:spcAft>
              <a:buSzPts val="1820"/>
              <a:buChar char="▣"/>
            </a:pPr>
            <a:r>
              <a:rPr lang="en-US"/>
              <a:t>Every instance of the same class will have the same set of attributes; </a:t>
            </a:r>
            <a:endParaRPr/>
          </a:p>
          <a:p>
            <a:pPr indent="-283464" lvl="1" marL="868680" rtl="0" algn="l">
              <a:spcBef>
                <a:spcPts val="480"/>
              </a:spcBef>
              <a:spcAft>
                <a:spcPts val="0"/>
              </a:spcAft>
              <a:buSzPts val="1920"/>
              <a:buChar char="◼"/>
            </a:pPr>
            <a:r>
              <a:rPr lang="en-US"/>
              <a:t>every object has the same attributes but, </a:t>
            </a:r>
            <a:endParaRPr/>
          </a:p>
          <a:p>
            <a:pPr indent="-283464" lvl="1" marL="868680" rtl="0" algn="l">
              <a:spcBef>
                <a:spcPts val="480"/>
              </a:spcBef>
              <a:spcAft>
                <a:spcPts val="0"/>
              </a:spcAft>
              <a:buSzPts val="1920"/>
              <a:buChar char="◼"/>
            </a:pPr>
            <a:r>
              <a:rPr lang="en-US"/>
              <a:t>each instance will have its own distinct values for those attributes.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Bank Example</a:t>
            </a:r>
            <a:endParaRPr/>
          </a:p>
        </p:txBody>
      </p:sp>
      <p:sp>
        <p:nvSpPr>
          <p:cNvPr id="850" name="Google Shape;850;p26"/>
          <p:cNvSpPr txBox="1"/>
          <p:nvPr>
            <p:ph idx="1" type="body"/>
          </p:nvPr>
        </p:nvSpPr>
        <p:spPr>
          <a:xfrm>
            <a:off x="381000" y="990600"/>
            <a:ext cx="5024438" cy="5410200"/>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lang="en-US"/>
              <a:t>The "account" class describes the attributes and behaviors of bank accounts.</a:t>
            </a:r>
            <a:endParaRPr/>
          </a:p>
          <a:p>
            <a:pPr indent="-411480" lvl="0" marL="548640" rtl="0" algn="l">
              <a:spcBef>
                <a:spcPts val="560"/>
              </a:spcBef>
              <a:spcAft>
                <a:spcPts val="0"/>
              </a:spcAft>
              <a:buSzPts val="1820"/>
              <a:buChar char="▣"/>
            </a:pPr>
            <a:r>
              <a:rPr lang="en-US"/>
              <a:t>The “account” class defines two state variables (account number and balance) and two methods (deposit and withdraw).</a:t>
            </a:r>
            <a:endParaRPr/>
          </a:p>
        </p:txBody>
      </p:sp>
      <p:sp>
        <p:nvSpPr>
          <p:cNvPr id="851" name="Google Shape;851;p26"/>
          <p:cNvSpPr/>
          <p:nvPr/>
        </p:nvSpPr>
        <p:spPr>
          <a:xfrm>
            <a:off x="5486400" y="1524000"/>
            <a:ext cx="3111500" cy="3695700"/>
          </a:xfrm>
          <a:prstGeom prst="rect">
            <a:avLst/>
          </a:prstGeom>
          <a:solidFill>
            <a:srgbClr val="8FF9AB"/>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52" name="Google Shape;852;p26"/>
          <p:cNvSpPr txBox="1"/>
          <p:nvPr/>
        </p:nvSpPr>
        <p:spPr>
          <a:xfrm>
            <a:off x="5943600" y="1676400"/>
            <a:ext cx="2336800"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Arial Narrow"/>
                <a:ea typeface="Arial Narrow"/>
                <a:cs typeface="Arial Narrow"/>
                <a:sym typeface="Arial Narrow"/>
              </a:rPr>
              <a:t>class: Account</a:t>
            </a:r>
            <a:endParaRPr/>
          </a:p>
        </p:txBody>
      </p:sp>
      <p:grpSp>
        <p:nvGrpSpPr>
          <p:cNvPr id="853" name="Google Shape;853;p26"/>
          <p:cNvGrpSpPr/>
          <p:nvPr/>
        </p:nvGrpSpPr>
        <p:grpSpPr>
          <a:xfrm>
            <a:off x="5867400" y="3505200"/>
            <a:ext cx="1752600" cy="450850"/>
            <a:chOff x="3816" y="2088"/>
            <a:chExt cx="936" cy="264"/>
          </a:xfrm>
        </p:grpSpPr>
        <p:sp>
          <p:nvSpPr>
            <p:cNvPr id="854" name="Google Shape;854;p26"/>
            <p:cNvSpPr/>
            <p:nvPr/>
          </p:nvSpPr>
          <p:spPr>
            <a:xfrm>
              <a:off x="3824" y="2088"/>
              <a:ext cx="928" cy="264"/>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55" name="Google Shape;855;p26"/>
            <p:cNvSpPr txBox="1"/>
            <p:nvPr/>
          </p:nvSpPr>
          <p:spPr>
            <a:xfrm>
              <a:off x="3816" y="2088"/>
              <a:ext cx="920" cy="2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Narrow"/>
                  <a:ea typeface="Arial Narrow"/>
                  <a:cs typeface="Arial Narrow"/>
                  <a:sym typeface="Arial Narrow"/>
                </a:rPr>
                <a:t>deposit()</a:t>
              </a:r>
              <a:endParaRPr/>
            </a:p>
          </p:txBody>
        </p:sp>
      </p:grpSp>
      <p:grpSp>
        <p:nvGrpSpPr>
          <p:cNvPr id="856" name="Google Shape;856;p26"/>
          <p:cNvGrpSpPr/>
          <p:nvPr/>
        </p:nvGrpSpPr>
        <p:grpSpPr>
          <a:xfrm>
            <a:off x="5867400" y="4191000"/>
            <a:ext cx="1752600" cy="457200"/>
            <a:chOff x="3816" y="2088"/>
            <a:chExt cx="936" cy="264"/>
          </a:xfrm>
        </p:grpSpPr>
        <p:sp>
          <p:nvSpPr>
            <p:cNvPr id="857" name="Google Shape;857;p26"/>
            <p:cNvSpPr/>
            <p:nvPr/>
          </p:nvSpPr>
          <p:spPr>
            <a:xfrm>
              <a:off x="3824" y="2088"/>
              <a:ext cx="928" cy="264"/>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58" name="Google Shape;858;p26"/>
            <p:cNvSpPr txBox="1"/>
            <p:nvPr/>
          </p:nvSpPr>
          <p:spPr>
            <a:xfrm>
              <a:off x="3816" y="2088"/>
              <a:ext cx="920" cy="2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Narrow"/>
                  <a:ea typeface="Arial Narrow"/>
                  <a:cs typeface="Arial Narrow"/>
                  <a:sym typeface="Arial Narrow"/>
                </a:rPr>
                <a:t>withdraw()</a:t>
              </a:r>
              <a:endParaRPr/>
            </a:p>
          </p:txBody>
        </p:sp>
      </p:grpSp>
      <p:grpSp>
        <p:nvGrpSpPr>
          <p:cNvPr id="859" name="Google Shape;859;p26"/>
          <p:cNvGrpSpPr/>
          <p:nvPr/>
        </p:nvGrpSpPr>
        <p:grpSpPr>
          <a:xfrm>
            <a:off x="5867400" y="2895600"/>
            <a:ext cx="2057400" cy="409575"/>
            <a:chOff x="3792" y="3120"/>
            <a:chExt cx="1296" cy="258"/>
          </a:xfrm>
        </p:grpSpPr>
        <p:sp>
          <p:nvSpPr>
            <p:cNvPr id="860" name="Google Shape;860;p26"/>
            <p:cNvSpPr/>
            <p:nvPr/>
          </p:nvSpPr>
          <p:spPr>
            <a:xfrm>
              <a:off x="3792" y="3120"/>
              <a:ext cx="1296" cy="24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61" name="Google Shape;861;p26"/>
            <p:cNvSpPr txBox="1"/>
            <p:nvPr/>
          </p:nvSpPr>
          <p:spPr>
            <a:xfrm>
              <a:off x="3794" y="3120"/>
              <a:ext cx="792" cy="2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Narrow"/>
                  <a:ea typeface="Arial Narrow"/>
                  <a:cs typeface="Arial Narrow"/>
                  <a:sym typeface="Arial Narrow"/>
                </a:rPr>
                <a:t>balance:</a:t>
              </a:r>
              <a:endParaRPr/>
            </a:p>
          </p:txBody>
        </p:sp>
      </p:grpSp>
      <p:grpSp>
        <p:nvGrpSpPr>
          <p:cNvPr id="862" name="Google Shape;862;p26"/>
          <p:cNvGrpSpPr/>
          <p:nvPr/>
        </p:nvGrpSpPr>
        <p:grpSpPr>
          <a:xfrm>
            <a:off x="5867400" y="2286000"/>
            <a:ext cx="2057400" cy="409575"/>
            <a:chOff x="3792" y="3120"/>
            <a:chExt cx="1296" cy="258"/>
          </a:xfrm>
        </p:grpSpPr>
        <p:sp>
          <p:nvSpPr>
            <p:cNvPr id="863" name="Google Shape;863;p26"/>
            <p:cNvSpPr/>
            <p:nvPr/>
          </p:nvSpPr>
          <p:spPr>
            <a:xfrm>
              <a:off x="3792" y="3120"/>
              <a:ext cx="1296" cy="24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64" name="Google Shape;864;p26"/>
            <p:cNvSpPr txBox="1"/>
            <p:nvPr/>
          </p:nvSpPr>
          <p:spPr>
            <a:xfrm>
              <a:off x="3792" y="3120"/>
              <a:ext cx="794" cy="2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Narrow"/>
                  <a:ea typeface="Arial Narrow"/>
                  <a:cs typeface="Arial Narrow"/>
                  <a:sym typeface="Arial Narrow"/>
                </a:rPr>
                <a:t>number:</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Bank Example - Cont’d</a:t>
            </a:r>
            <a:endParaRPr sz="3200"/>
          </a:p>
        </p:txBody>
      </p:sp>
      <p:sp>
        <p:nvSpPr>
          <p:cNvPr id="871" name="Google Shape;871;p27"/>
          <p:cNvSpPr txBox="1"/>
          <p:nvPr>
            <p:ph idx="1" type="body"/>
          </p:nvPr>
        </p:nvSpPr>
        <p:spPr>
          <a:xfrm>
            <a:off x="533400" y="990600"/>
            <a:ext cx="5024438" cy="5410200"/>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lang="en-US"/>
              <a:t>When the program runs there will be many instances of the account class.</a:t>
            </a:r>
            <a:endParaRPr/>
          </a:p>
          <a:p>
            <a:pPr indent="-411480" lvl="0" marL="548640" rtl="0" algn="l">
              <a:spcBef>
                <a:spcPts val="560"/>
              </a:spcBef>
              <a:spcAft>
                <a:spcPts val="0"/>
              </a:spcAft>
              <a:buSzPts val="1820"/>
              <a:buChar char="▣"/>
            </a:pPr>
            <a:r>
              <a:rPr lang="en-US"/>
              <a:t>Each instance will have its own account number and balance (</a:t>
            </a:r>
            <a:r>
              <a:rPr i="1" lang="en-US"/>
              <a:t>object state</a:t>
            </a:r>
            <a:r>
              <a:rPr lang="en-US"/>
              <a:t>)</a:t>
            </a:r>
            <a:endParaRPr/>
          </a:p>
          <a:p>
            <a:pPr indent="-411480" lvl="0" marL="548640" rtl="0" algn="l">
              <a:spcBef>
                <a:spcPts val="560"/>
              </a:spcBef>
              <a:spcAft>
                <a:spcPts val="0"/>
              </a:spcAft>
              <a:buSzPts val="1820"/>
              <a:buChar char="▣"/>
            </a:pPr>
            <a:r>
              <a:rPr lang="en-US"/>
              <a:t>Methods can only be invoked .</a:t>
            </a:r>
            <a:endParaRPr/>
          </a:p>
        </p:txBody>
      </p:sp>
      <p:grpSp>
        <p:nvGrpSpPr>
          <p:cNvPr id="872" name="Google Shape;872;p27"/>
          <p:cNvGrpSpPr/>
          <p:nvPr/>
        </p:nvGrpSpPr>
        <p:grpSpPr>
          <a:xfrm>
            <a:off x="6172200" y="1143000"/>
            <a:ext cx="2209800" cy="5181600"/>
            <a:chOff x="3888" y="624"/>
            <a:chExt cx="1392" cy="3264"/>
          </a:xfrm>
        </p:grpSpPr>
        <p:grpSp>
          <p:nvGrpSpPr>
            <p:cNvPr id="873" name="Google Shape;873;p27"/>
            <p:cNvGrpSpPr/>
            <p:nvPr/>
          </p:nvGrpSpPr>
          <p:grpSpPr>
            <a:xfrm>
              <a:off x="3888" y="1968"/>
              <a:ext cx="1392" cy="816"/>
              <a:chOff x="3888" y="1824"/>
              <a:chExt cx="1392" cy="816"/>
            </a:xfrm>
          </p:grpSpPr>
          <p:sp>
            <p:nvSpPr>
              <p:cNvPr id="874" name="Google Shape;874;p27"/>
              <p:cNvSpPr/>
              <p:nvPr/>
            </p:nvSpPr>
            <p:spPr>
              <a:xfrm>
                <a:off x="3888" y="1824"/>
                <a:ext cx="1392" cy="816"/>
              </a:xfrm>
              <a:prstGeom prst="rect">
                <a:avLst/>
              </a:prstGeom>
              <a:solidFill>
                <a:srgbClr val="B2B2B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75" name="Google Shape;875;p27"/>
              <p:cNvSpPr/>
              <p:nvPr/>
            </p:nvSpPr>
            <p:spPr>
              <a:xfrm>
                <a:off x="3922" y="2304"/>
                <a:ext cx="1296" cy="24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76" name="Google Shape;876;p27"/>
              <p:cNvSpPr txBox="1"/>
              <p:nvPr/>
            </p:nvSpPr>
            <p:spPr>
              <a:xfrm>
                <a:off x="4068" y="2304"/>
                <a:ext cx="940" cy="2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balance: $240</a:t>
                </a:r>
                <a:endParaRPr/>
              </a:p>
            </p:txBody>
          </p:sp>
          <p:sp>
            <p:nvSpPr>
              <p:cNvPr id="877" name="Google Shape;877;p27"/>
              <p:cNvSpPr/>
              <p:nvPr/>
            </p:nvSpPr>
            <p:spPr>
              <a:xfrm>
                <a:off x="3922" y="1920"/>
                <a:ext cx="1296" cy="24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78" name="Google Shape;878;p27"/>
              <p:cNvSpPr txBox="1"/>
              <p:nvPr/>
            </p:nvSpPr>
            <p:spPr>
              <a:xfrm>
                <a:off x="4068" y="1920"/>
                <a:ext cx="888" cy="2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number:  712</a:t>
                </a:r>
                <a:endParaRPr/>
              </a:p>
            </p:txBody>
          </p:sp>
        </p:grpSp>
        <p:grpSp>
          <p:nvGrpSpPr>
            <p:cNvPr id="879" name="Google Shape;879;p27"/>
            <p:cNvGrpSpPr/>
            <p:nvPr/>
          </p:nvGrpSpPr>
          <p:grpSpPr>
            <a:xfrm>
              <a:off x="3888" y="3072"/>
              <a:ext cx="1392" cy="816"/>
              <a:chOff x="3888" y="2784"/>
              <a:chExt cx="1392" cy="816"/>
            </a:xfrm>
          </p:grpSpPr>
          <p:sp>
            <p:nvSpPr>
              <p:cNvPr id="880" name="Google Shape;880;p27"/>
              <p:cNvSpPr/>
              <p:nvPr/>
            </p:nvSpPr>
            <p:spPr>
              <a:xfrm>
                <a:off x="3888" y="2784"/>
                <a:ext cx="1392" cy="816"/>
              </a:xfrm>
              <a:prstGeom prst="rect">
                <a:avLst/>
              </a:prstGeom>
              <a:solidFill>
                <a:srgbClr val="B2B2B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81" name="Google Shape;881;p27"/>
              <p:cNvSpPr/>
              <p:nvPr/>
            </p:nvSpPr>
            <p:spPr>
              <a:xfrm>
                <a:off x="3936" y="3264"/>
                <a:ext cx="1296" cy="24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82" name="Google Shape;882;p27"/>
              <p:cNvSpPr txBox="1"/>
              <p:nvPr/>
            </p:nvSpPr>
            <p:spPr>
              <a:xfrm>
                <a:off x="4083" y="3264"/>
                <a:ext cx="940" cy="2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balance: $941</a:t>
                </a:r>
                <a:endParaRPr/>
              </a:p>
            </p:txBody>
          </p:sp>
          <p:sp>
            <p:nvSpPr>
              <p:cNvPr id="883" name="Google Shape;883;p27"/>
              <p:cNvSpPr/>
              <p:nvPr/>
            </p:nvSpPr>
            <p:spPr>
              <a:xfrm>
                <a:off x="3936" y="2880"/>
                <a:ext cx="1296" cy="24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84" name="Google Shape;884;p27"/>
              <p:cNvSpPr txBox="1"/>
              <p:nvPr/>
            </p:nvSpPr>
            <p:spPr>
              <a:xfrm>
                <a:off x="4083" y="2880"/>
                <a:ext cx="888" cy="2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number:  036</a:t>
                </a:r>
                <a:endParaRPr/>
              </a:p>
            </p:txBody>
          </p:sp>
        </p:grpSp>
        <p:sp>
          <p:nvSpPr>
            <p:cNvPr id="885" name="Google Shape;885;p27"/>
            <p:cNvSpPr/>
            <p:nvPr/>
          </p:nvSpPr>
          <p:spPr>
            <a:xfrm>
              <a:off x="3888" y="864"/>
              <a:ext cx="1392" cy="816"/>
            </a:xfrm>
            <a:prstGeom prst="rect">
              <a:avLst/>
            </a:prstGeom>
            <a:solidFill>
              <a:srgbClr val="B2B2B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86" name="Google Shape;886;p27"/>
            <p:cNvSpPr/>
            <p:nvPr/>
          </p:nvSpPr>
          <p:spPr>
            <a:xfrm>
              <a:off x="3936" y="1344"/>
              <a:ext cx="1296" cy="24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87" name="Google Shape;887;p27"/>
            <p:cNvSpPr txBox="1"/>
            <p:nvPr/>
          </p:nvSpPr>
          <p:spPr>
            <a:xfrm>
              <a:off x="4101" y="1344"/>
              <a:ext cx="903" cy="2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balance:  $19</a:t>
              </a:r>
              <a:endParaRPr/>
            </a:p>
          </p:txBody>
        </p:sp>
        <p:sp>
          <p:nvSpPr>
            <p:cNvPr id="888" name="Google Shape;888;p27"/>
            <p:cNvSpPr/>
            <p:nvPr/>
          </p:nvSpPr>
          <p:spPr>
            <a:xfrm>
              <a:off x="3936" y="960"/>
              <a:ext cx="1296" cy="24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889" name="Google Shape;889;p27"/>
            <p:cNvSpPr txBox="1"/>
            <p:nvPr/>
          </p:nvSpPr>
          <p:spPr>
            <a:xfrm>
              <a:off x="4083" y="960"/>
              <a:ext cx="888" cy="2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number:  054</a:t>
              </a:r>
              <a:endParaRPr/>
            </a:p>
          </p:txBody>
        </p:sp>
        <p:sp>
          <p:nvSpPr>
            <p:cNvPr id="890" name="Google Shape;890;p27"/>
            <p:cNvSpPr/>
            <p:nvPr/>
          </p:nvSpPr>
          <p:spPr>
            <a:xfrm>
              <a:off x="3936" y="624"/>
              <a:ext cx="960" cy="192"/>
            </a:xfrm>
            <a:prstGeom prst="rect">
              <a:avLst/>
            </a:prstGeom>
            <a:solidFill>
              <a:srgbClr val="8FF9AB"/>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Instance #1</a:t>
              </a:r>
              <a:endParaRPr/>
            </a:p>
          </p:txBody>
        </p:sp>
        <p:sp>
          <p:nvSpPr>
            <p:cNvPr id="891" name="Google Shape;891;p27"/>
            <p:cNvSpPr/>
            <p:nvPr/>
          </p:nvSpPr>
          <p:spPr>
            <a:xfrm>
              <a:off x="3936" y="1728"/>
              <a:ext cx="960" cy="192"/>
            </a:xfrm>
            <a:prstGeom prst="rect">
              <a:avLst/>
            </a:prstGeom>
            <a:solidFill>
              <a:srgbClr val="8FF9AB"/>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Instance #2</a:t>
              </a:r>
              <a:endParaRPr/>
            </a:p>
          </p:txBody>
        </p:sp>
        <p:sp>
          <p:nvSpPr>
            <p:cNvPr id="892" name="Google Shape;892;p27"/>
            <p:cNvSpPr/>
            <p:nvPr/>
          </p:nvSpPr>
          <p:spPr>
            <a:xfrm>
              <a:off x="3936" y="2832"/>
              <a:ext cx="960" cy="192"/>
            </a:xfrm>
            <a:prstGeom prst="rect">
              <a:avLst/>
            </a:prstGeom>
            <a:solidFill>
              <a:srgbClr val="8FF9AB"/>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Instance #3</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Encapsulation </a:t>
            </a:r>
            <a:endParaRPr/>
          </a:p>
        </p:txBody>
      </p:sp>
      <p:sp>
        <p:nvSpPr>
          <p:cNvPr id="899" name="Google Shape;899;p28"/>
          <p:cNvSpPr txBox="1"/>
          <p:nvPr>
            <p:ph idx="1" type="body"/>
          </p:nvPr>
        </p:nvSpPr>
        <p:spPr>
          <a:xfrm>
            <a:off x="381000" y="990600"/>
            <a:ext cx="8382000" cy="1295400"/>
          </a:xfrm>
          <a:prstGeom prst="rect">
            <a:avLst/>
          </a:prstGeom>
          <a:noFill/>
          <a:ln>
            <a:noFill/>
          </a:ln>
        </p:spPr>
        <p:txBody>
          <a:bodyPr anchorCtr="0" anchor="t" bIns="45700" lIns="91425" spcFirstLastPara="1" rIns="91425" wrap="square" tIns="45700">
            <a:normAutofit fontScale="85000" lnSpcReduction="10000"/>
          </a:bodyPr>
          <a:lstStyle/>
          <a:p>
            <a:pPr indent="-411480" lvl="0" marL="548640" rtl="0" algn="l">
              <a:lnSpc>
                <a:spcPct val="80000"/>
              </a:lnSpc>
              <a:spcBef>
                <a:spcPts val="0"/>
              </a:spcBef>
              <a:spcAft>
                <a:spcPts val="0"/>
              </a:spcAft>
              <a:buSzPct val="65000"/>
              <a:buFont typeface="Noto Sans Symbols"/>
              <a:buNone/>
            </a:pPr>
            <a:r>
              <a:rPr lang="en-US"/>
              <a:t>When classes are defined, programmers can specify that </a:t>
            </a:r>
            <a:endParaRPr/>
          </a:p>
          <a:p>
            <a:pPr indent="-411480" lvl="0" marL="548640" rtl="0" algn="l">
              <a:lnSpc>
                <a:spcPct val="80000"/>
              </a:lnSpc>
              <a:spcBef>
                <a:spcPts val="476"/>
              </a:spcBef>
              <a:spcAft>
                <a:spcPts val="0"/>
              </a:spcAft>
              <a:buSzPct val="65000"/>
              <a:buFont typeface="Noto Sans Symbols"/>
              <a:buNone/>
            </a:pPr>
            <a:r>
              <a:rPr lang="en-US"/>
              <a:t>certain methods or state variables remain hidden inside the </a:t>
            </a:r>
            <a:endParaRPr/>
          </a:p>
          <a:p>
            <a:pPr indent="-411480" lvl="0" marL="548640" rtl="0" algn="l">
              <a:lnSpc>
                <a:spcPct val="80000"/>
              </a:lnSpc>
              <a:spcBef>
                <a:spcPts val="476"/>
              </a:spcBef>
              <a:spcAft>
                <a:spcPts val="0"/>
              </a:spcAft>
              <a:buSzPct val="65000"/>
              <a:buFont typeface="Noto Sans Symbols"/>
              <a:buNone/>
            </a:pPr>
            <a:r>
              <a:rPr lang="en-US"/>
              <a:t>class.</a:t>
            </a:r>
            <a:endParaRPr/>
          </a:p>
        </p:txBody>
      </p:sp>
      <p:sp>
        <p:nvSpPr>
          <p:cNvPr id="900" name="Google Shape;900;p28"/>
          <p:cNvSpPr txBox="1"/>
          <p:nvPr/>
        </p:nvSpPr>
        <p:spPr>
          <a:xfrm>
            <a:off x="457200" y="2286000"/>
            <a:ext cx="5181600" cy="3906327"/>
          </a:xfrm>
          <a:prstGeom prst="rect">
            <a:avLst/>
          </a:prstGeom>
          <a:noFill/>
          <a:ln>
            <a:noFill/>
          </a:ln>
        </p:spPr>
        <p:txBody>
          <a:bodyPr anchorCtr="0" anchor="t" bIns="46025" lIns="92075" spcFirstLastPara="1" rIns="92075" wrap="square" tIns="46025">
            <a:spAutoFit/>
          </a:bodyPr>
          <a:lstStyle/>
          <a:p>
            <a:pPr indent="-223838" lvl="0" marL="223838" marR="0" rtl="0" algn="l">
              <a:spcBef>
                <a:spcPts val="0"/>
              </a:spcBef>
              <a:spcAft>
                <a:spcPts val="0"/>
              </a:spcAft>
              <a:buClr>
                <a:schemeClr val="dk2"/>
              </a:buClr>
              <a:buSzPts val="1200"/>
              <a:buFont typeface="Noto Sans Symbols"/>
              <a:buChar char="◆"/>
            </a:pPr>
            <a:r>
              <a:rPr lang="en-US" sz="2400">
                <a:solidFill>
                  <a:schemeClr val="lt1"/>
                </a:solidFill>
                <a:latin typeface="Arial Narrow"/>
                <a:ea typeface="Arial Narrow"/>
                <a:cs typeface="Arial Narrow"/>
                <a:sym typeface="Arial Narrow"/>
              </a:rPr>
              <a:t>These variables and methods are accessible from within the class, but not accessible outside it.</a:t>
            </a:r>
            <a:endParaRPr/>
          </a:p>
          <a:p>
            <a:pPr indent="-223838" lvl="0" marL="223838" marR="0" rtl="0" algn="l">
              <a:spcBef>
                <a:spcPts val="480"/>
              </a:spcBef>
              <a:spcAft>
                <a:spcPts val="0"/>
              </a:spcAft>
              <a:buClr>
                <a:schemeClr val="dk2"/>
              </a:buClr>
              <a:buSzPts val="1200"/>
              <a:buFont typeface="Noto Sans Symbols"/>
              <a:buChar char="◆"/>
            </a:pPr>
            <a:r>
              <a:rPr lang="en-US" sz="2400">
                <a:solidFill>
                  <a:srgbClr val="FF0000"/>
                </a:solidFill>
                <a:latin typeface="Arial Narrow"/>
                <a:ea typeface="Arial Narrow"/>
                <a:cs typeface="Arial Narrow"/>
                <a:sym typeface="Arial Narrow"/>
              </a:rPr>
              <a:t>The combination of collecting all the attributes of an object into a single class definition, combined with the ability to hide some definitions and type information within the class, is known as encapsulation</a:t>
            </a:r>
            <a:r>
              <a:rPr lang="en-US" sz="2400">
                <a:solidFill>
                  <a:schemeClr val="lt1"/>
                </a:solidFill>
                <a:latin typeface="Arial Narrow"/>
                <a:ea typeface="Arial Narrow"/>
                <a:cs typeface="Arial Narrow"/>
                <a:sym typeface="Arial Narrow"/>
              </a:rPr>
              <a:t>.  </a:t>
            </a:r>
            <a:endParaRPr/>
          </a:p>
          <a:p>
            <a:pPr indent="-223838" lvl="0" marL="223838" marR="0" rtl="0" algn="ctr">
              <a:spcBef>
                <a:spcPts val="900"/>
              </a:spcBef>
              <a:spcAft>
                <a:spcPts val="0"/>
              </a:spcAft>
              <a:buNone/>
            </a:pPr>
            <a:r>
              <a:t/>
            </a:r>
            <a:endParaRPr sz="1800">
              <a:solidFill>
                <a:schemeClr val="lt1"/>
              </a:solidFill>
              <a:latin typeface="Arial Narrow"/>
              <a:ea typeface="Arial Narrow"/>
              <a:cs typeface="Arial Narrow"/>
              <a:sym typeface="Arial Narrow"/>
            </a:endParaRPr>
          </a:p>
        </p:txBody>
      </p:sp>
      <p:sp>
        <p:nvSpPr>
          <p:cNvPr id="901" name="Google Shape;901;p28"/>
          <p:cNvSpPr/>
          <p:nvPr/>
        </p:nvSpPr>
        <p:spPr>
          <a:xfrm>
            <a:off x="5410200" y="2209800"/>
            <a:ext cx="3246437" cy="3048000"/>
          </a:xfrm>
          <a:prstGeom prst="ellipse">
            <a:avLst/>
          </a:prstGeom>
          <a:solidFill>
            <a:srgbClr val="FFCC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902" name="Google Shape;902;p28"/>
          <p:cNvSpPr/>
          <p:nvPr/>
        </p:nvSpPr>
        <p:spPr>
          <a:xfrm>
            <a:off x="6323013" y="2884488"/>
            <a:ext cx="1409700" cy="1604962"/>
          </a:xfrm>
          <a:prstGeom prst="ellipse">
            <a:avLst/>
          </a:prstGeom>
          <a:solidFill>
            <a:srgbClr val="FFFF99"/>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903" name="Google Shape;903;p28"/>
          <p:cNvSpPr txBox="1"/>
          <p:nvPr/>
        </p:nvSpPr>
        <p:spPr>
          <a:xfrm>
            <a:off x="6477000" y="2895600"/>
            <a:ext cx="1125538" cy="14652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FF0000"/>
                </a:solidFill>
                <a:latin typeface="Arial Narrow"/>
                <a:ea typeface="Arial Narrow"/>
                <a:cs typeface="Arial Narrow"/>
                <a:sym typeface="Arial Narrow"/>
              </a:rPr>
              <a:t>Hidden State Variables and Methods</a:t>
            </a:r>
            <a:endParaRPr sz="1800">
              <a:solidFill>
                <a:srgbClr val="FF0000"/>
              </a:solidFill>
              <a:latin typeface="Arial Narrow"/>
              <a:ea typeface="Arial Narrow"/>
              <a:cs typeface="Arial Narrow"/>
              <a:sym typeface="Arial Narrow"/>
            </a:endParaRPr>
          </a:p>
        </p:txBody>
      </p:sp>
      <p:sp>
        <p:nvSpPr>
          <p:cNvPr id="904" name="Google Shape;904;p28"/>
          <p:cNvSpPr txBox="1"/>
          <p:nvPr/>
        </p:nvSpPr>
        <p:spPr>
          <a:xfrm>
            <a:off x="6096000" y="2438400"/>
            <a:ext cx="1752600"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FF0000"/>
                </a:solidFill>
                <a:latin typeface="Arial Narrow"/>
                <a:ea typeface="Arial Narrow"/>
                <a:cs typeface="Arial Narrow"/>
                <a:sym typeface="Arial Narrow"/>
              </a:rPr>
              <a:t>Visible Methods</a:t>
            </a:r>
            <a:endParaRPr/>
          </a:p>
        </p:txBody>
      </p:sp>
      <p:sp>
        <p:nvSpPr>
          <p:cNvPr id="905" name="Google Shape;905;p28"/>
          <p:cNvSpPr txBox="1"/>
          <p:nvPr/>
        </p:nvSpPr>
        <p:spPr>
          <a:xfrm>
            <a:off x="6172200" y="4572000"/>
            <a:ext cx="1752600"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Narrow"/>
                <a:ea typeface="Arial Narrow"/>
                <a:cs typeface="Arial Narrow"/>
                <a:sym typeface="Arial Narrow"/>
              </a:rPr>
              <a:t>Visible Variables</a:t>
            </a:r>
            <a:endParaRPr/>
          </a:p>
        </p:txBody>
      </p:sp>
      <p:sp>
        <p:nvSpPr>
          <p:cNvPr id="906" name="Google Shape;906;p28"/>
          <p:cNvSpPr/>
          <p:nvPr/>
        </p:nvSpPr>
        <p:spPr>
          <a:xfrm>
            <a:off x="3581400" y="5681663"/>
            <a:ext cx="1527175" cy="795337"/>
          </a:xfrm>
          <a:custGeom>
            <a:rect b="b" l="l" r="r" t="t"/>
            <a:pathLst>
              <a:path extrusionOk="0" h="120000" w="120000">
                <a:moveTo>
                  <a:pt x="0" y="0"/>
                </a:moveTo>
                <a:lnTo>
                  <a:pt x="120000" y="0"/>
                </a:lnTo>
                <a:lnTo>
                  <a:pt x="120000" y="120000"/>
                </a:lnTo>
                <a:lnTo>
                  <a:pt x="0" y="120000"/>
                </a:lnTo>
                <a:close/>
              </a:path>
              <a:path extrusionOk="0" fill="none" h="120000" w="120000">
                <a:moveTo>
                  <a:pt x="125989" y="17244"/>
                </a:moveTo>
                <a:lnTo>
                  <a:pt x="182123" y="-120478"/>
                </a:lnTo>
              </a:path>
            </a:pathLst>
          </a:custGeom>
          <a:solidFill>
            <a:srgbClr val="B2B2B2"/>
          </a:solidFill>
          <a:ln cap="flat" cmpd="sng" w="25400">
            <a:solidFill>
              <a:schemeClr val="lt1"/>
            </a:solidFill>
            <a:prstDash val="solid"/>
            <a:miter lim="800000"/>
            <a:headEnd len="sm" w="sm" type="none"/>
            <a:tailEnd len="sm" w="sm" type="none"/>
          </a:ln>
        </p:spPr>
        <p:txBody>
          <a:bodyPr anchorCtr="0" anchor="t" bIns="46025" lIns="92075" spcFirstLastPara="1" rIns="92075" wrap="square" tIns="46025">
            <a:noAutofit/>
          </a:bodyPr>
          <a:lstStyle/>
          <a:p>
            <a:pPr indent="0" lvl="0" marL="0" marR="0" rtl="0" algn="ctr">
              <a:spcBef>
                <a:spcPts val="0"/>
              </a:spcBef>
              <a:spcAft>
                <a:spcPts val="0"/>
              </a:spcAft>
              <a:buNone/>
            </a:pPr>
            <a:r>
              <a:rPr lang="en-US" sz="2000">
                <a:solidFill>
                  <a:srgbClr val="FF0000"/>
                </a:solidFill>
                <a:latin typeface="Arial Narrow"/>
                <a:ea typeface="Arial Narrow"/>
                <a:cs typeface="Arial Narrow"/>
                <a:sym typeface="Arial Narrow"/>
              </a:rPr>
              <a:t>Class Definition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29"/>
          <p:cNvSpPr txBox="1"/>
          <p:nvPr>
            <p:ph type="title"/>
          </p:nvPr>
        </p:nvSpPr>
        <p:spPr>
          <a:xfrm>
            <a:off x="152400" y="247650"/>
            <a:ext cx="8839200" cy="66675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Graphical Model of an Object</a:t>
            </a:r>
            <a:endParaRPr/>
          </a:p>
        </p:txBody>
      </p:sp>
      <p:sp>
        <p:nvSpPr>
          <p:cNvPr id="913" name="Google Shape;913;p29"/>
          <p:cNvSpPr txBox="1"/>
          <p:nvPr>
            <p:ph idx="1" type="body"/>
          </p:nvPr>
        </p:nvSpPr>
        <p:spPr>
          <a:xfrm>
            <a:off x="152400" y="4675188"/>
            <a:ext cx="8763000" cy="1954212"/>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Font typeface="Noto Sans Symbols"/>
              <a:buNone/>
            </a:pPr>
            <a:r>
              <a:rPr lang="en-US"/>
              <a:t>	State variables make up the nucleus of the object. Methods surround and hide (encapsulate) the state variables from the rest of the program. </a:t>
            </a:r>
            <a:endParaRPr/>
          </a:p>
        </p:txBody>
      </p:sp>
      <p:sp>
        <p:nvSpPr>
          <p:cNvPr id="914" name="Google Shape;914;p29"/>
          <p:cNvSpPr/>
          <p:nvPr/>
        </p:nvSpPr>
        <p:spPr>
          <a:xfrm>
            <a:off x="2743200" y="1143000"/>
            <a:ext cx="4419600" cy="3232150"/>
          </a:xfrm>
          <a:prstGeom prst="ellipse">
            <a:avLst/>
          </a:prstGeom>
          <a:solidFill>
            <a:srgbClr val="FFCC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915" name="Google Shape;915;p29"/>
          <p:cNvSpPr/>
          <p:nvPr/>
        </p:nvSpPr>
        <p:spPr>
          <a:xfrm>
            <a:off x="4040188" y="1858963"/>
            <a:ext cx="1919287" cy="1701800"/>
          </a:xfrm>
          <a:prstGeom prst="ellipse">
            <a:avLst/>
          </a:prstGeom>
          <a:solidFill>
            <a:srgbClr val="FFFF99"/>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916" name="Google Shape;916;p29"/>
          <p:cNvSpPr txBox="1"/>
          <p:nvPr/>
        </p:nvSpPr>
        <p:spPr>
          <a:xfrm>
            <a:off x="4114800" y="2346325"/>
            <a:ext cx="1711325"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C00000"/>
                </a:solidFill>
                <a:latin typeface="Arial Narrow"/>
                <a:ea typeface="Arial Narrow"/>
                <a:cs typeface="Arial Narrow"/>
                <a:sym typeface="Arial Narrow"/>
              </a:rPr>
              <a:t>theBalance</a:t>
            </a:r>
            <a:endParaRPr sz="2000">
              <a:solidFill>
                <a:srgbClr val="C00000"/>
              </a:solidFill>
              <a:latin typeface="Arial Narrow"/>
              <a:ea typeface="Arial Narrow"/>
              <a:cs typeface="Arial Narrow"/>
              <a:sym typeface="Arial Narrow"/>
            </a:endParaRPr>
          </a:p>
        </p:txBody>
      </p:sp>
      <p:sp>
        <p:nvSpPr>
          <p:cNvPr id="917" name="Google Shape;917;p29"/>
          <p:cNvSpPr txBox="1"/>
          <p:nvPr/>
        </p:nvSpPr>
        <p:spPr>
          <a:xfrm>
            <a:off x="4114800" y="2727325"/>
            <a:ext cx="1762125"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C00000"/>
                </a:solidFill>
                <a:latin typeface="Arial Narrow"/>
                <a:ea typeface="Arial Narrow"/>
                <a:cs typeface="Arial Narrow"/>
                <a:sym typeface="Arial Narrow"/>
              </a:rPr>
              <a:t>acctNumber</a:t>
            </a:r>
            <a:endParaRPr sz="2000">
              <a:solidFill>
                <a:srgbClr val="C00000"/>
              </a:solidFill>
              <a:latin typeface="Arial Narrow"/>
              <a:ea typeface="Arial Narrow"/>
              <a:cs typeface="Arial Narrow"/>
              <a:sym typeface="Arial Narrow"/>
            </a:endParaRPr>
          </a:p>
        </p:txBody>
      </p:sp>
      <p:sp>
        <p:nvSpPr>
          <p:cNvPr id="918" name="Google Shape;918;p29"/>
          <p:cNvSpPr txBox="1"/>
          <p:nvPr/>
        </p:nvSpPr>
        <p:spPr>
          <a:xfrm>
            <a:off x="3810000" y="3733800"/>
            <a:ext cx="2514600"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accountNumber()</a:t>
            </a:r>
            <a:endParaRPr/>
          </a:p>
        </p:txBody>
      </p:sp>
      <p:sp>
        <p:nvSpPr>
          <p:cNvPr id="919" name="Google Shape;919;p29"/>
          <p:cNvSpPr txBox="1"/>
          <p:nvPr/>
        </p:nvSpPr>
        <p:spPr>
          <a:xfrm>
            <a:off x="4267200" y="1279525"/>
            <a:ext cx="1466850"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balance()</a:t>
            </a:r>
            <a:endParaRPr/>
          </a:p>
        </p:txBody>
      </p:sp>
      <p:sp>
        <p:nvSpPr>
          <p:cNvPr id="920" name="Google Shape;920;p29"/>
          <p:cNvSpPr txBox="1"/>
          <p:nvPr/>
        </p:nvSpPr>
        <p:spPr>
          <a:xfrm>
            <a:off x="762000" y="1184275"/>
            <a:ext cx="1531938" cy="7016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Arial Narrow"/>
                <a:ea typeface="Arial Narrow"/>
                <a:cs typeface="Arial Narrow"/>
                <a:sym typeface="Arial Narrow"/>
              </a:rPr>
              <a:t>Instance variables</a:t>
            </a:r>
            <a:endParaRPr sz="2000">
              <a:solidFill>
                <a:schemeClr val="lt1"/>
              </a:solidFill>
              <a:latin typeface="Arial Narrow"/>
              <a:ea typeface="Arial Narrow"/>
              <a:cs typeface="Arial Narrow"/>
              <a:sym typeface="Arial Narrow"/>
            </a:endParaRPr>
          </a:p>
        </p:txBody>
      </p:sp>
      <p:sp>
        <p:nvSpPr>
          <p:cNvPr id="921" name="Google Shape;921;p29"/>
          <p:cNvSpPr txBox="1"/>
          <p:nvPr/>
        </p:nvSpPr>
        <p:spPr>
          <a:xfrm>
            <a:off x="838200" y="3486150"/>
            <a:ext cx="1509713"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Arial Narrow"/>
                <a:ea typeface="Arial Narrow"/>
                <a:cs typeface="Arial Narrow"/>
                <a:sym typeface="Arial Narrow"/>
              </a:rPr>
              <a:t>Methods</a:t>
            </a:r>
            <a:endParaRPr sz="2000">
              <a:solidFill>
                <a:schemeClr val="lt1"/>
              </a:solidFill>
              <a:latin typeface="Arial Narrow"/>
              <a:ea typeface="Arial Narrow"/>
              <a:cs typeface="Arial Narrow"/>
              <a:sym typeface="Arial Narrow"/>
            </a:endParaRPr>
          </a:p>
        </p:txBody>
      </p:sp>
      <p:cxnSp>
        <p:nvCxnSpPr>
          <p:cNvPr id="922" name="Google Shape;922;p29"/>
          <p:cNvCxnSpPr/>
          <p:nvPr/>
        </p:nvCxnSpPr>
        <p:spPr>
          <a:xfrm flipH="1" rot="10800000">
            <a:off x="2209800" y="3622675"/>
            <a:ext cx="1692275" cy="222250"/>
          </a:xfrm>
          <a:prstGeom prst="straightConnector1">
            <a:avLst/>
          </a:prstGeom>
          <a:noFill/>
          <a:ln cap="flat" cmpd="sng" w="9525">
            <a:solidFill>
              <a:srgbClr val="000000"/>
            </a:solidFill>
            <a:prstDash val="solid"/>
            <a:round/>
            <a:headEnd len="med" w="med" type="none"/>
            <a:tailEnd len="med" w="med" type="triangle"/>
          </a:ln>
        </p:spPr>
      </p:cxnSp>
      <p:cxnSp>
        <p:nvCxnSpPr>
          <p:cNvPr id="923" name="Google Shape;923;p29"/>
          <p:cNvCxnSpPr/>
          <p:nvPr/>
        </p:nvCxnSpPr>
        <p:spPr>
          <a:xfrm flipH="1" rot="10800000">
            <a:off x="5634038" y="1447800"/>
            <a:ext cx="614362" cy="600075"/>
          </a:xfrm>
          <a:prstGeom prst="straightConnector1">
            <a:avLst/>
          </a:prstGeom>
          <a:noFill/>
          <a:ln cap="flat" cmpd="sng" w="9525">
            <a:solidFill>
              <a:srgbClr val="000000"/>
            </a:solidFill>
            <a:prstDash val="solid"/>
            <a:round/>
            <a:headEnd len="med" w="med" type="none"/>
            <a:tailEnd len="med" w="med" type="none"/>
          </a:ln>
        </p:spPr>
      </p:cxnSp>
      <p:cxnSp>
        <p:nvCxnSpPr>
          <p:cNvPr id="924" name="Google Shape;924;p29"/>
          <p:cNvCxnSpPr/>
          <p:nvPr/>
        </p:nvCxnSpPr>
        <p:spPr>
          <a:xfrm flipH="1" rot="10800000">
            <a:off x="3768725" y="3409950"/>
            <a:ext cx="650875" cy="704850"/>
          </a:xfrm>
          <a:prstGeom prst="straightConnector1">
            <a:avLst/>
          </a:prstGeom>
          <a:noFill/>
          <a:ln cap="flat" cmpd="sng" w="9525">
            <a:solidFill>
              <a:srgbClr val="000000"/>
            </a:solidFill>
            <a:prstDash val="solid"/>
            <a:round/>
            <a:headEnd len="med" w="med" type="none"/>
            <a:tailEnd len="med" w="med" type="none"/>
          </a:ln>
        </p:spPr>
      </p:cxnSp>
      <p:cxnSp>
        <p:nvCxnSpPr>
          <p:cNvPr id="925" name="Google Shape;925;p29"/>
          <p:cNvCxnSpPr/>
          <p:nvPr/>
        </p:nvCxnSpPr>
        <p:spPr>
          <a:xfrm rot="10800000">
            <a:off x="3810000" y="1385888"/>
            <a:ext cx="534988" cy="671512"/>
          </a:xfrm>
          <a:prstGeom prst="straightConnector1">
            <a:avLst/>
          </a:prstGeom>
          <a:noFill/>
          <a:ln cap="flat" cmpd="sng" w="9525">
            <a:solidFill>
              <a:srgbClr val="000000"/>
            </a:solidFill>
            <a:prstDash val="solid"/>
            <a:round/>
            <a:headEnd len="med" w="med" type="none"/>
            <a:tailEnd len="med" w="med" type="none"/>
          </a:ln>
        </p:spPr>
      </p:cxnSp>
      <p:cxnSp>
        <p:nvCxnSpPr>
          <p:cNvPr id="926" name="Google Shape;926;p29"/>
          <p:cNvCxnSpPr/>
          <p:nvPr/>
        </p:nvCxnSpPr>
        <p:spPr>
          <a:xfrm rot="10800000">
            <a:off x="5499100" y="3433763"/>
            <a:ext cx="673100" cy="681037"/>
          </a:xfrm>
          <a:prstGeom prst="straightConnector1">
            <a:avLst/>
          </a:prstGeom>
          <a:noFill/>
          <a:ln cap="flat" cmpd="sng" w="9525">
            <a:solidFill>
              <a:srgbClr val="000000"/>
            </a:solidFill>
            <a:prstDash val="solid"/>
            <a:round/>
            <a:headEnd len="med" w="med" type="none"/>
            <a:tailEnd len="med" w="med" type="none"/>
          </a:ln>
        </p:spPr>
      </p:cxnSp>
      <p:cxnSp>
        <p:nvCxnSpPr>
          <p:cNvPr id="927" name="Google Shape;927;p29"/>
          <p:cNvCxnSpPr>
            <a:stCxn id="920" idx="3"/>
            <a:endCxn id="916" idx="0"/>
          </p:cNvCxnSpPr>
          <p:nvPr/>
        </p:nvCxnSpPr>
        <p:spPr>
          <a:xfrm>
            <a:off x="2293938" y="1535113"/>
            <a:ext cx="2676600" cy="811200"/>
          </a:xfrm>
          <a:prstGeom prst="curvedConnector2">
            <a:avLst/>
          </a:prstGeom>
          <a:noFill/>
          <a:ln cap="flat" cmpd="sng" w="9525">
            <a:solidFill>
              <a:srgbClr val="000000"/>
            </a:solidFill>
            <a:prstDash val="solid"/>
            <a:round/>
            <a:headEnd len="med" w="med" type="triangle"/>
            <a:tailEnd len="med" w="med" type="triangle"/>
          </a:ln>
        </p:spPr>
      </p:cxnSp>
      <p:sp>
        <p:nvSpPr>
          <p:cNvPr id="928" name="Google Shape;928;p29"/>
          <p:cNvSpPr txBox="1"/>
          <p:nvPr/>
        </p:nvSpPr>
        <p:spPr>
          <a:xfrm>
            <a:off x="5791200" y="2438400"/>
            <a:ext cx="1466850"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deposit()</a:t>
            </a:r>
            <a:endParaRPr/>
          </a:p>
        </p:txBody>
      </p:sp>
      <p:sp>
        <p:nvSpPr>
          <p:cNvPr id="929" name="Google Shape;929;p29"/>
          <p:cNvSpPr txBox="1"/>
          <p:nvPr/>
        </p:nvSpPr>
        <p:spPr>
          <a:xfrm>
            <a:off x="2590800" y="2438400"/>
            <a:ext cx="1619250"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withdraw()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3"/>
          <p:cNvSpPr txBox="1"/>
          <p:nvPr>
            <p:ph type="title"/>
          </p:nvPr>
        </p:nvSpPr>
        <p:spPr>
          <a:xfrm>
            <a:off x="0" y="0"/>
            <a:ext cx="9144000"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Procedural Programming</a:t>
            </a:r>
            <a:endParaRPr>
              <a:latin typeface="Times New Roman"/>
              <a:ea typeface="Times New Roman"/>
              <a:cs typeface="Times New Roman"/>
              <a:sym typeface="Times New Roman"/>
            </a:endParaRPr>
          </a:p>
        </p:txBody>
      </p:sp>
      <p:sp>
        <p:nvSpPr>
          <p:cNvPr id="120" name="Google Shape;120;p3"/>
          <p:cNvSpPr txBox="1"/>
          <p:nvPr>
            <p:ph idx="1" type="body"/>
          </p:nvPr>
        </p:nvSpPr>
        <p:spPr>
          <a:xfrm>
            <a:off x="0" y="692150"/>
            <a:ext cx="9144000" cy="5761038"/>
          </a:xfrm>
          <a:prstGeom prst="rect">
            <a:avLst/>
          </a:prstGeom>
          <a:noFill/>
          <a:ln>
            <a:noFill/>
          </a:ln>
        </p:spPr>
        <p:txBody>
          <a:bodyPr anchorCtr="0" anchor="t" bIns="45700" lIns="91425" spcFirstLastPara="1" rIns="91425" wrap="square" tIns="45700">
            <a:normAutofit/>
          </a:bodyPr>
          <a:lstStyle/>
          <a:p>
            <a:pPr indent="-190500" lvl="0" marL="190500" rtl="0" algn="l">
              <a:spcBef>
                <a:spcPts val="0"/>
              </a:spcBef>
              <a:spcAft>
                <a:spcPts val="0"/>
              </a:spcAft>
              <a:buSzPts val="1950"/>
              <a:buChar char="▣"/>
            </a:pPr>
            <a:r>
              <a:rPr lang="en-US" sz="3000">
                <a:solidFill>
                  <a:srgbClr val="DDD9E2"/>
                </a:solidFill>
              </a:rPr>
              <a:t> </a:t>
            </a:r>
            <a:r>
              <a:rPr lang="en-US" sz="3000">
                <a:solidFill>
                  <a:srgbClr val="E8E5EC"/>
                </a:solidFill>
              </a:rPr>
              <a:t>This programming paradigm is essentially an abstraction of machine /assembly language.</a:t>
            </a:r>
            <a:endParaRPr/>
          </a:p>
          <a:p>
            <a:pPr indent="-190500" lvl="0" marL="190500" rtl="0" algn="l">
              <a:spcBef>
                <a:spcPts val="600"/>
              </a:spcBef>
              <a:spcAft>
                <a:spcPts val="0"/>
              </a:spcAft>
              <a:buSzPts val="1950"/>
              <a:buChar char="▣"/>
            </a:pPr>
            <a:r>
              <a:rPr lang="en-US" sz="3000">
                <a:solidFill>
                  <a:srgbClr val="E8E5EC"/>
                </a:solidFill>
              </a:rPr>
              <a:t> Program is organized around procedures.</a:t>
            </a:r>
            <a:endParaRPr/>
          </a:p>
          <a:p>
            <a:pPr indent="-190500" lvl="0" marL="190500" rtl="0" algn="l">
              <a:spcBef>
                <a:spcPts val="600"/>
              </a:spcBef>
              <a:spcAft>
                <a:spcPts val="0"/>
              </a:spcAft>
              <a:buSzPts val="1950"/>
              <a:buChar char="▣"/>
            </a:pPr>
            <a:r>
              <a:rPr lang="en-US" sz="3000">
                <a:solidFill>
                  <a:srgbClr val="E8E5EC"/>
                </a:solidFill>
              </a:rPr>
              <a:t> Focus on data structures, algorithms and sequencing of steps </a:t>
            </a:r>
            <a:endParaRPr/>
          </a:p>
        </p:txBody>
      </p:sp>
      <p:sp>
        <p:nvSpPr>
          <p:cNvPr id="121" name="Google Shape;121;p3"/>
          <p:cNvSpPr txBox="1"/>
          <p:nvPr/>
        </p:nvSpPr>
        <p:spPr>
          <a:xfrm>
            <a:off x="323850" y="3284538"/>
            <a:ext cx="8153400" cy="534987"/>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i="1" lang="en-US" sz="3200">
                <a:solidFill>
                  <a:srgbClr val="D9D9D9"/>
                </a:solidFill>
                <a:latin typeface="Arial Narrow"/>
                <a:ea typeface="Arial Narrow"/>
                <a:cs typeface="Arial Narrow"/>
                <a:sym typeface="Arial Narrow"/>
              </a:rPr>
              <a:t>Programs = Algorithm + Data Structure</a:t>
            </a:r>
            <a:endParaRPr sz="3200">
              <a:solidFill>
                <a:srgbClr val="D9D9D9"/>
              </a:solidFill>
              <a:latin typeface="Arial Narrow"/>
              <a:ea typeface="Arial Narrow"/>
              <a:cs typeface="Arial Narrow"/>
              <a:sym typeface="Arial Narrow"/>
            </a:endParaRPr>
          </a:p>
        </p:txBody>
      </p:sp>
      <p:sp>
        <p:nvSpPr>
          <p:cNvPr id="122" name="Google Shape;122;p3"/>
          <p:cNvSpPr/>
          <p:nvPr/>
        </p:nvSpPr>
        <p:spPr>
          <a:xfrm>
            <a:off x="323850" y="3933825"/>
            <a:ext cx="2843213" cy="1081088"/>
          </a:xfrm>
          <a:prstGeom prst="wedgeRoundRectCallout">
            <a:avLst>
              <a:gd fmla="val 68426" name="adj1"/>
              <a:gd fmla="val -61745" name="adj2"/>
              <a:gd fmla="val 16667" name="adj3"/>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E8E5EC"/>
                </a:solidFill>
                <a:latin typeface="Arial Narrow"/>
                <a:ea typeface="Arial Narrow"/>
                <a:cs typeface="Arial Narrow"/>
                <a:sym typeface="Arial Narrow"/>
              </a:rPr>
              <a:t>An algorithm is a set of instructions for solving a problem</a:t>
            </a:r>
            <a:endParaRPr/>
          </a:p>
        </p:txBody>
      </p:sp>
      <p:sp>
        <p:nvSpPr>
          <p:cNvPr id="123" name="Google Shape;123;p3"/>
          <p:cNvSpPr/>
          <p:nvPr/>
        </p:nvSpPr>
        <p:spPr>
          <a:xfrm>
            <a:off x="5076825" y="4005263"/>
            <a:ext cx="3455988" cy="1079500"/>
          </a:xfrm>
          <a:prstGeom prst="wedgeRoundRectCallout">
            <a:avLst>
              <a:gd fmla="val 13435" name="adj1"/>
              <a:gd fmla="val -69560" name="adj2"/>
              <a:gd fmla="val 16667" name="adj3"/>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E8E5EC"/>
                </a:solidFill>
                <a:latin typeface="Arial Narrow"/>
                <a:ea typeface="Arial Narrow"/>
                <a:cs typeface="Arial Narrow"/>
                <a:sym typeface="Arial Narrow"/>
              </a:rPr>
              <a:t>A data structure is a construct used to organize data in a specific way.</a:t>
            </a:r>
            <a:endParaRPr/>
          </a:p>
        </p:txBody>
      </p:sp>
      <p:sp>
        <p:nvSpPr>
          <p:cNvPr id="124" name="Google Shape;124;p3"/>
          <p:cNvSpPr/>
          <p:nvPr/>
        </p:nvSpPr>
        <p:spPr>
          <a:xfrm>
            <a:off x="250825" y="5229225"/>
            <a:ext cx="8353425" cy="1223963"/>
          </a:xfrm>
          <a:prstGeom prst="wedgeRoundRectCallout">
            <a:avLst>
              <a:gd fmla="val -2241" name="adj1"/>
              <a:gd fmla="val -77625" name="adj2"/>
              <a:gd fmla="val 16667" name="adj3"/>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E8E5EC"/>
              </a:buClr>
              <a:buSzPts val="2000"/>
              <a:buFont typeface="Noto Sans Symbols"/>
              <a:buNone/>
            </a:pPr>
            <a:r>
              <a:rPr lang="en-US" sz="2000">
                <a:solidFill>
                  <a:srgbClr val="E8E5EC"/>
                </a:solidFill>
                <a:latin typeface="Arial Narrow"/>
                <a:ea typeface="Arial Narrow"/>
                <a:cs typeface="Arial Narrow"/>
                <a:sym typeface="Arial Narrow"/>
              </a:rPr>
              <a:t>Most computer languages, from early examples like FORTRAN and ALGOL to more recent languages like C and Ada, have been imperative or procedural.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Instance Methods and Instance Variables</a:t>
            </a:r>
            <a:endParaRPr/>
          </a:p>
        </p:txBody>
      </p:sp>
      <p:sp>
        <p:nvSpPr>
          <p:cNvPr id="936" name="Google Shape;936;p30"/>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fontScale="92500" lnSpcReduction="10000"/>
          </a:bodyPr>
          <a:lstStyle/>
          <a:p>
            <a:pPr indent="-411480" lvl="0" marL="548640" rtl="0" algn="l">
              <a:lnSpc>
                <a:spcPct val="80000"/>
              </a:lnSpc>
              <a:spcBef>
                <a:spcPts val="0"/>
              </a:spcBef>
              <a:spcAft>
                <a:spcPts val="0"/>
              </a:spcAft>
              <a:buSzPct val="65000"/>
              <a:buFont typeface="Noto Sans Symbols"/>
              <a:buNone/>
            </a:pPr>
            <a:r>
              <a:rPr lang="en-US"/>
              <a:t>The methods and variables described in this module so far are  known  as instance methods and instance variables.</a:t>
            </a:r>
            <a:endParaRPr/>
          </a:p>
          <a:p>
            <a:pPr indent="-411480" lvl="0" marL="548640" rtl="0" algn="l">
              <a:lnSpc>
                <a:spcPct val="80000"/>
              </a:lnSpc>
              <a:spcBef>
                <a:spcPts val="518"/>
              </a:spcBef>
              <a:spcAft>
                <a:spcPts val="0"/>
              </a:spcAft>
              <a:buSzPct val="65000"/>
              <a:buFont typeface="Noto Sans Symbols"/>
              <a:buNone/>
            </a:pPr>
            <a:r>
              <a:t/>
            </a:r>
            <a:endParaRPr/>
          </a:p>
          <a:p>
            <a:pPr indent="-411480" lvl="0" marL="548640" rtl="0" algn="l">
              <a:spcBef>
                <a:spcPts val="518"/>
              </a:spcBef>
              <a:spcAft>
                <a:spcPts val="0"/>
              </a:spcAft>
              <a:buSzPct val="65000"/>
              <a:buChar char="▣"/>
            </a:pPr>
            <a:r>
              <a:rPr lang="en-US"/>
              <a:t>These state variables are associated with the one instance of a class; the values of the state variables may vary from instance to instance.</a:t>
            </a:r>
            <a:endParaRPr/>
          </a:p>
          <a:p>
            <a:pPr indent="-411480" lvl="0" marL="548640" rtl="0" algn="l">
              <a:spcBef>
                <a:spcPts val="518"/>
              </a:spcBef>
              <a:spcAft>
                <a:spcPts val="0"/>
              </a:spcAft>
              <a:buSzPct val="65000"/>
              <a:buChar char="▣"/>
            </a:pPr>
            <a:r>
              <a:rPr lang="en-US"/>
              <a:t>Instance variables and instance methods can be public or private. </a:t>
            </a:r>
            <a:endParaRPr/>
          </a:p>
          <a:p>
            <a:pPr indent="-411480" lvl="0" marL="548640" rtl="0" algn="l">
              <a:spcBef>
                <a:spcPts val="518"/>
              </a:spcBef>
              <a:spcAft>
                <a:spcPts val="0"/>
              </a:spcAft>
              <a:buSzPct val="65000"/>
              <a:buChar char="▣"/>
            </a:pPr>
            <a:r>
              <a:rPr lang="en-US" u="sng"/>
              <a:t>It is necessary</a:t>
            </a:r>
            <a:r>
              <a:rPr lang="en-US"/>
              <a:t> to instantiate (create an instance of) a class to use it’s instance variables and instance methods.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Class Methods and Class Variables</a:t>
            </a:r>
            <a:endParaRPr/>
          </a:p>
        </p:txBody>
      </p:sp>
      <p:sp>
        <p:nvSpPr>
          <p:cNvPr id="943" name="Google Shape;943;p31"/>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a:bodyPr>
          <a:lstStyle/>
          <a:p>
            <a:pPr indent="-411480" lvl="0" marL="548640" rtl="0" algn="l">
              <a:lnSpc>
                <a:spcPct val="80000"/>
              </a:lnSpc>
              <a:spcBef>
                <a:spcPts val="0"/>
              </a:spcBef>
              <a:spcAft>
                <a:spcPts val="0"/>
              </a:spcAft>
              <a:buSzPts val="1820"/>
              <a:buFont typeface="Noto Sans Symbols"/>
              <a:buNone/>
            </a:pPr>
            <a:r>
              <a:rPr lang="en-US"/>
              <a:t>In addition to instance methods and instance variables, classes </a:t>
            </a:r>
            <a:endParaRPr/>
          </a:p>
          <a:p>
            <a:pPr indent="-411480" lvl="0" marL="548640" rtl="0" algn="l">
              <a:lnSpc>
                <a:spcPct val="80000"/>
              </a:lnSpc>
              <a:spcBef>
                <a:spcPts val="560"/>
              </a:spcBef>
              <a:spcAft>
                <a:spcPts val="0"/>
              </a:spcAft>
              <a:buSzPts val="1820"/>
              <a:buFont typeface="Noto Sans Symbols"/>
              <a:buNone/>
            </a:pPr>
            <a:r>
              <a:rPr lang="en-US"/>
              <a:t>can also define </a:t>
            </a:r>
            <a:r>
              <a:rPr i="1" lang="en-US"/>
              <a:t>class methods</a:t>
            </a:r>
            <a:r>
              <a:rPr lang="en-US"/>
              <a:t> and </a:t>
            </a:r>
            <a:r>
              <a:rPr i="1" lang="en-US"/>
              <a:t>class variables.</a:t>
            </a:r>
            <a:endParaRPr/>
          </a:p>
          <a:p>
            <a:pPr indent="-295910" lvl="0" marL="548640" rtl="0" algn="l">
              <a:spcBef>
                <a:spcPts val="560"/>
              </a:spcBef>
              <a:spcAft>
                <a:spcPts val="0"/>
              </a:spcAft>
              <a:buSzPts val="1820"/>
              <a:buNone/>
            </a:pPr>
            <a:r>
              <a:t/>
            </a:r>
            <a:endParaRPr/>
          </a:p>
          <a:p>
            <a:pPr indent="-411480" lvl="0" marL="548640" rtl="0" algn="l">
              <a:spcBef>
                <a:spcPts val="560"/>
              </a:spcBef>
              <a:spcAft>
                <a:spcPts val="0"/>
              </a:spcAft>
              <a:buSzPts val="1820"/>
              <a:buChar char="▣"/>
            </a:pPr>
            <a:r>
              <a:rPr lang="en-US"/>
              <a:t>These are attributes and behaviors associated with the class as a whole, not any one instance.</a:t>
            </a:r>
            <a:endParaRPr/>
          </a:p>
          <a:p>
            <a:pPr indent="-411480" lvl="0" marL="548640" rtl="0" algn="l">
              <a:spcBef>
                <a:spcPts val="560"/>
              </a:spcBef>
              <a:spcAft>
                <a:spcPts val="0"/>
              </a:spcAft>
              <a:buSzPts val="1820"/>
              <a:buChar char="▣"/>
            </a:pPr>
            <a:r>
              <a:rPr lang="en-US"/>
              <a:t>Class variables and class methods can be public or private. </a:t>
            </a:r>
            <a:endParaRPr/>
          </a:p>
          <a:p>
            <a:pPr indent="-411480" lvl="0" marL="548640" rtl="0" algn="l">
              <a:spcBef>
                <a:spcPts val="560"/>
              </a:spcBef>
              <a:spcAft>
                <a:spcPts val="0"/>
              </a:spcAft>
              <a:buSzPts val="1820"/>
              <a:buChar char="▣"/>
            </a:pPr>
            <a:r>
              <a:rPr lang="en-US" u="sng"/>
              <a:t>It is not necessary</a:t>
            </a:r>
            <a:r>
              <a:rPr lang="en-US"/>
              <a:t> to instantiate a class to use it’s class variables and class methods.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Class Variables</a:t>
            </a:r>
            <a:endParaRPr/>
          </a:p>
        </p:txBody>
      </p:sp>
      <p:sp>
        <p:nvSpPr>
          <p:cNvPr id="950" name="Google Shape;950;p32"/>
          <p:cNvSpPr txBox="1"/>
          <p:nvPr>
            <p:ph idx="1" type="body"/>
          </p:nvPr>
        </p:nvSpPr>
        <p:spPr>
          <a:xfrm>
            <a:off x="0" y="1295400"/>
            <a:ext cx="8839200" cy="4709160"/>
          </a:xfrm>
          <a:prstGeom prst="rect">
            <a:avLst/>
          </a:prstGeom>
          <a:noFill/>
          <a:ln>
            <a:noFill/>
          </a:ln>
        </p:spPr>
        <p:txBody>
          <a:bodyPr anchorCtr="0" anchor="t" bIns="45700" lIns="91425" spcFirstLastPara="1" rIns="91425" wrap="square" tIns="45700">
            <a:normAutofit/>
          </a:bodyPr>
          <a:lstStyle/>
          <a:p>
            <a:pPr indent="-411480" lvl="0" marL="548640" rtl="0" algn="l">
              <a:lnSpc>
                <a:spcPct val="90000"/>
              </a:lnSpc>
              <a:spcBef>
                <a:spcPts val="0"/>
              </a:spcBef>
              <a:spcAft>
                <a:spcPts val="0"/>
              </a:spcAft>
              <a:buSzPts val="1820"/>
              <a:buChar char="▣"/>
            </a:pPr>
            <a:r>
              <a:rPr lang="en-US"/>
              <a:t>A </a:t>
            </a:r>
            <a:r>
              <a:rPr b="1" lang="en-US"/>
              <a:t>class variable</a:t>
            </a:r>
            <a:r>
              <a:rPr lang="en-US"/>
              <a:t> defines an attribute of an entire class.In contrast, an </a:t>
            </a:r>
            <a:r>
              <a:rPr b="1" lang="en-US"/>
              <a:t>instance variable</a:t>
            </a:r>
            <a:r>
              <a:rPr lang="en-US"/>
              <a:t> defines an attribute of a single  instance                                      of a class.</a:t>
            </a:r>
            <a:endParaRPr/>
          </a:p>
        </p:txBody>
      </p:sp>
      <p:sp>
        <p:nvSpPr>
          <p:cNvPr id="951" name="Google Shape;951;p32"/>
          <p:cNvSpPr/>
          <p:nvPr/>
        </p:nvSpPr>
        <p:spPr>
          <a:xfrm>
            <a:off x="1914525" y="3124200"/>
            <a:ext cx="6696075" cy="2544763"/>
          </a:xfrm>
          <a:prstGeom prst="rect">
            <a:avLst/>
          </a:prstGeom>
          <a:solidFill>
            <a:srgbClr val="8FF9AB"/>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952" name="Google Shape;952;p32"/>
          <p:cNvGrpSpPr/>
          <p:nvPr/>
        </p:nvGrpSpPr>
        <p:grpSpPr>
          <a:xfrm>
            <a:off x="6740525" y="3544888"/>
            <a:ext cx="1733550" cy="1931987"/>
            <a:chOff x="4246" y="2233"/>
            <a:chExt cx="1092" cy="1217"/>
          </a:xfrm>
        </p:grpSpPr>
        <p:sp>
          <p:nvSpPr>
            <p:cNvPr id="953" name="Google Shape;953;p32"/>
            <p:cNvSpPr/>
            <p:nvPr/>
          </p:nvSpPr>
          <p:spPr>
            <a:xfrm>
              <a:off x="4246" y="2233"/>
              <a:ext cx="1092" cy="1217"/>
            </a:xfrm>
            <a:prstGeom prst="ellipse">
              <a:avLst/>
            </a:prstGeom>
            <a:solidFill>
              <a:srgbClr val="FFCC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954" name="Google Shape;954;p32"/>
            <p:cNvSpPr/>
            <p:nvPr/>
          </p:nvSpPr>
          <p:spPr>
            <a:xfrm>
              <a:off x="4464" y="2501"/>
              <a:ext cx="698" cy="682"/>
            </a:xfrm>
            <a:prstGeom prst="ellipse">
              <a:avLst/>
            </a:prstGeom>
            <a:solidFill>
              <a:srgbClr val="FFFF99"/>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955" name="Google Shape;955;p32"/>
          <p:cNvGrpSpPr/>
          <p:nvPr/>
        </p:nvGrpSpPr>
        <p:grpSpPr>
          <a:xfrm>
            <a:off x="5257800" y="3565525"/>
            <a:ext cx="1733550" cy="1931988"/>
            <a:chOff x="3312" y="2246"/>
            <a:chExt cx="1092" cy="1217"/>
          </a:xfrm>
        </p:grpSpPr>
        <p:sp>
          <p:nvSpPr>
            <p:cNvPr id="956" name="Google Shape;956;p32"/>
            <p:cNvSpPr/>
            <p:nvPr/>
          </p:nvSpPr>
          <p:spPr>
            <a:xfrm>
              <a:off x="3312" y="2246"/>
              <a:ext cx="1092" cy="1217"/>
            </a:xfrm>
            <a:prstGeom prst="ellipse">
              <a:avLst/>
            </a:prstGeom>
            <a:solidFill>
              <a:srgbClr val="FFCC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957" name="Google Shape;957;p32"/>
            <p:cNvSpPr/>
            <p:nvPr/>
          </p:nvSpPr>
          <p:spPr>
            <a:xfrm>
              <a:off x="3504" y="2514"/>
              <a:ext cx="672" cy="682"/>
            </a:xfrm>
            <a:prstGeom prst="ellipse">
              <a:avLst/>
            </a:prstGeom>
            <a:solidFill>
              <a:srgbClr val="FFFF99"/>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958" name="Google Shape;958;p32"/>
          <p:cNvGrpSpPr/>
          <p:nvPr/>
        </p:nvGrpSpPr>
        <p:grpSpPr>
          <a:xfrm>
            <a:off x="3810000" y="3565525"/>
            <a:ext cx="1733550" cy="1931988"/>
            <a:chOff x="2400" y="2246"/>
            <a:chExt cx="1092" cy="1217"/>
          </a:xfrm>
        </p:grpSpPr>
        <p:sp>
          <p:nvSpPr>
            <p:cNvPr id="959" name="Google Shape;959;p32"/>
            <p:cNvSpPr/>
            <p:nvPr/>
          </p:nvSpPr>
          <p:spPr>
            <a:xfrm>
              <a:off x="2400" y="2246"/>
              <a:ext cx="1092" cy="1217"/>
            </a:xfrm>
            <a:prstGeom prst="ellipse">
              <a:avLst/>
            </a:prstGeom>
            <a:solidFill>
              <a:srgbClr val="FFCC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960" name="Google Shape;960;p32"/>
            <p:cNvSpPr/>
            <p:nvPr/>
          </p:nvSpPr>
          <p:spPr>
            <a:xfrm>
              <a:off x="2592" y="2514"/>
              <a:ext cx="672" cy="682"/>
            </a:xfrm>
            <a:prstGeom prst="ellipse">
              <a:avLst/>
            </a:prstGeom>
            <a:solidFill>
              <a:srgbClr val="FFFF99"/>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961" name="Google Shape;961;p32"/>
          <p:cNvSpPr txBox="1"/>
          <p:nvPr/>
        </p:nvSpPr>
        <p:spPr>
          <a:xfrm>
            <a:off x="2057400" y="3886200"/>
            <a:ext cx="1785938" cy="11604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Arial Narrow"/>
                <a:ea typeface="Arial Narrow"/>
                <a:cs typeface="Arial Narrow"/>
                <a:sym typeface="Arial Narrow"/>
              </a:rPr>
              <a:t>count: 3</a:t>
            </a:r>
            <a:endParaRPr/>
          </a:p>
          <a:p>
            <a:pPr indent="0" lvl="0" marL="0" marR="0" rtl="0" algn="l">
              <a:spcBef>
                <a:spcPts val="1400"/>
              </a:spcBef>
              <a:spcAft>
                <a:spcPts val="0"/>
              </a:spcAft>
              <a:buNone/>
            </a:pPr>
            <a:r>
              <a:rPr lang="en-US" sz="2800">
                <a:solidFill>
                  <a:schemeClr val="lt1"/>
                </a:solidFill>
                <a:latin typeface="Arial Narrow"/>
                <a:ea typeface="Arial Narrow"/>
                <a:cs typeface="Arial Narrow"/>
                <a:sym typeface="Arial Narrow"/>
              </a:rPr>
              <a:t>printCount()</a:t>
            </a:r>
            <a:endParaRPr sz="2000">
              <a:solidFill>
                <a:schemeClr val="lt1"/>
              </a:solidFill>
              <a:latin typeface="Arial Narrow"/>
              <a:ea typeface="Arial Narrow"/>
              <a:cs typeface="Arial Narrow"/>
              <a:sym typeface="Arial Narrow"/>
            </a:endParaRPr>
          </a:p>
        </p:txBody>
      </p:sp>
      <p:grpSp>
        <p:nvGrpSpPr>
          <p:cNvPr id="962" name="Google Shape;962;p32"/>
          <p:cNvGrpSpPr/>
          <p:nvPr/>
        </p:nvGrpSpPr>
        <p:grpSpPr>
          <a:xfrm>
            <a:off x="3962400" y="4175125"/>
            <a:ext cx="1447800" cy="701675"/>
            <a:chOff x="2496" y="2630"/>
            <a:chExt cx="912" cy="442"/>
          </a:xfrm>
        </p:grpSpPr>
        <p:sp>
          <p:nvSpPr>
            <p:cNvPr id="963" name="Google Shape;963;p32"/>
            <p:cNvSpPr/>
            <p:nvPr/>
          </p:nvSpPr>
          <p:spPr>
            <a:xfrm>
              <a:off x="2496" y="2630"/>
              <a:ext cx="912" cy="43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964" name="Google Shape;964;p32"/>
            <p:cNvSpPr txBox="1"/>
            <p:nvPr/>
          </p:nvSpPr>
          <p:spPr>
            <a:xfrm>
              <a:off x="2496" y="2630"/>
              <a:ext cx="886" cy="4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num: 054 bal:  $19</a:t>
              </a:r>
              <a:endParaRPr/>
            </a:p>
          </p:txBody>
        </p:sp>
      </p:grpSp>
      <p:grpSp>
        <p:nvGrpSpPr>
          <p:cNvPr id="965" name="Google Shape;965;p32"/>
          <p:cNvGrpSpPr/>
          <p:nvPr/>
        </p:nvGrpSpPr>
        <p:grpSpPr>
          <a:xfrm>
            <a:off x="5410200" y="4175125"/>
            <a:ext cx="1447800" cy="701675"/>
            <a:chOff x="3408" y="2630"/>
            <a:chExt cx="912" cy="442"/>
          </a:xfrm>
        </p:grpSpPr>
        <p:sp>
          <p:nvSpPr>
            <p:cNvPr id="966" name="Google Shape;966;p32"/>
            <p:cNvSpPr/>
            <p:nvPr/>
          </p:nvSpPr>
          <p:spPr>
            <a:xfrm>
              <a:off x="3408" y="2630"/>
              <a:ext cx="912" cy="43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967" name="Google Shape;967;p32"/>
            <p:cNvSpPr txBox="1"/>
            <p:nvPr/>
          </p:nvSpPr>
          <p:spPr>
            <a:xfrm>
              <a:off x="3408" y="2630"/>
              <a:ext cx="886" cy="4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num: 712 bal: $240</a:t>
              </a:r>
              <a:endParaRPr/>
            </a:p>
          </p:txBody>
        </p:sp>
      </p:grpSp>
      <p:grpSp>
        <p:nvGrpSpPr>
          <p:cNvPr id="968" name="Google Shape;968;p32"/>
          <p:cNvGrpSpPr/>
          <p:nvPr/>
        </p:nvGrpSpPr>
        <p:grpSpPr>
          <a:xfrm>
            <a:off x="6934200" y="4098925"/>
            <a:ext cx="1447800" cy="701675"/>
            <a:chOff x="4368" y="2582"/>
            <a:chExt cx="912" cy="442"/>
          </a:xfrm>
        </p:grpSpPr>
        <p:sp>
          <p:nvSpPr>
            <p:cNvPr id="969" name="Google Shape;969;p32"/>
            <p:cNvSpPr/>
            <p:nvPr/>
          </p:nvSpPr>
          <p:spPr>
            <a:xfrm>
              <a:off x="4368" y="2582"/>
              <a:ext cx="912" cy="43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970" name="Google Shape;970;p32"/>
            <p:cNvSpPr txBox="1"/>
            <p:nvPr/>
          </p:nvSpPr>
          <p:spPr>
            <a:xfrm>
              <a:off x="4368" y="2582"/>
              <a:ext cx="886" cy="4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num: 036 bal: $941</a:t>
              </a:r>
              <a:endParaRPr/>
            </a:p>
          </p:txBody>
        </p:sp>
      </p:grpSp>
      <p:sp>
        <p:nvSpPr>
          <p:cNvPr id="971" name="Google Shape;971;p32"/>
          <p:cNvSpPr/>
          <p:nvPr/>
        </p:nvSpPr>
        <p:spPr>
          <a:xfrm>
            <a:off x="2070100" y="3200400"/>
            <a:ext cx="1517650" cy="5794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Arial Narrow"/>
                <a:ea typeface="Arial Narrow"/>
                <a:cs typeface="Arial Narrow"/>
                <a:sym typeface="Arial Narrow"/>
              </a:rPr>
              <a:t>Account</a:t>
            </a:r>
            <a:endParaRPr sz="3200">
              <a:solidFill>
                <a:schemeClr val="lt1"/>
              </a:solidFill>
              <a:latin typeface="Arial Narrow"/>
              <a:ea typeface="Arial Narrow"/>
              <a:cs typeface="Arial Narrow"/>
              <a:sym typeface="Arial Narrow"/>
            </a:endParaRPr>
          </a:p>
        </p:txBody>
      </p:sp>
      <p:sp>
        <p:nvSpPr>
          <p:cNvPr id="972" name="Google Shape;972;p32"/>
          <p:cNvSpPr/>
          <p:nvPr/>
        </p:nvSpPr>
        <p:spPr>
          <a:xfrm>
            <a:off x="304800" y="4953000"/>
            <a:ext cx="1066800" cy="788988"/>
          </a:xfrm>
          <a:custGeom>
            <a:rect b="b" l="l" r="r" t="t"/>
            <a:pathLst>
              <a:path extrusionOk="0" h="120000" w="120000">
                <a:moveTo>
                  <a:pt x="0" y="0"/>
                </a:moveTo>
                <a:lnTo>
                  <a:pt x="120000" y="0"/>
                </a:lnTo>
                <a:lnTo>
                  <a:pt x="120000" y="120000"/>
                </a:lnTo>
                <a:lnTo>
                  <a:pt x="0" y="120000"/>
                </a:lnTo>
                <a:close/>
              </a:path>
              <a:path extrusionOk="0" fill="none" h="120000" w="120000">
                <a:moveTo>
                  <a:pt x="128573" y="17383"/>
                </a:moveTo>
                <a:lnTo>
                  <a:pt x="202855" y="-10384"/>
                </a:lnTo>
              </a:path>
            </a:pathLst>
          </a:custGeom>
          <a:solidFill>
            <a:srgbClr val="B2B2B2"/>
          </a:solidFill>
          <a:ln cap="flat" cmpd="sng" w="25400">
            <a:solidFill>
              <a:schemeClr val="lt1"/>
            </a:solidFill>
            <a:prstDash val="solid"/>
            <a:miter lim="800000"/>
            <a:headEnd len="sm" w="sm" type="none"/>
            <a:tailEnd len="sm" w="sm" type="none"/>
          </a:ln>
        </p:spPr>
        <p:txBody>
          <a:bodyPr anchorCtr="0" anchor="t" bIns="46025" lIns="92075" spcFirstLastPara="1" rIns="92075" wrap="square" tIns="46025">
            <a:noAutofit/>
          </a:bodyPr>
          <a:lstStyle/>
          <a:p>
            <a:pPr indent="0" lvl="0" marL="0" marR="0" rtl="0" algn="ctr">
              <a:spcBef>
                <a:spcPts val="0"/>
              </a:spcBef>
              <a:spcAft>
                <a:spcPts val="0"/>
              </a:spcAft>
              <a:buNone/>
            </a:pPr>
            <a:r>
              <a:rPr b="1" lang="en-US" sz="2000">
                <a:solidFill>
                  <a:schemeClr val="lt1"/>
                </a:solidFill>
                <a:latin typeface="Arial Narrow"/>
                <a:ea typeface="Arial Narrow"/>
                <a:cs typeface="Arial Narrow"/>
                <a:sym typeface="Arial Narrow"/>
              </a:rPr>
              <a:t>Class method</a:t>
            </a:r>
            <a:endParaRPr/>
          </a:p>
        </p:txBody>
      </p:sp>
      <p:sp>
        <p:nvSpPr>
          <p:cNvPr id="973" name="Google Shape;973;p32"/>
          <p:cNvSpPr/>
          <p:nvPr/>
        </p:nvSpPr>
        <p:spPr>
          <a:xfrm>
            <a:off x="304800" y="3657600"/>
            <a:ext cx="1143000" cy="788988"/>
          </a:xfrm>
          <a:custGeom>
            <a:rect b="b" l="l" r="r" t="t"/>
            <a:pathLst>
              <a:path extrusionOk="0" h="120000" w="120000">
                <a:moveTo>
                  <a:pt x="0" y="0"/>
                </a:moveTo>
                <a:lnTo>
                  <a:pt x="120000" y="0"/>
                </a:lnTo>
                <a:lnTo>
                  <a:pt x="120000" y="120000"/>
                </a:lnTo>
                <a:lnTo>
                  <a:pt x="0" y="120000"/>
                </a:lnTo>
                <a:close/>
              </a:path>
              <a:path extrusionOk="0" fill="none" h="120000" w="120000">
                <a:moveTo>
                  <a:pt x="128000" y="17383"/>
                </a:moveTo>
                <a:lnTo>
                  <a:pt x="189167" y="72917"/>
                </a:lnTo>
              </a:path>
            </a:pathLst>
          </a:custGeom>
          <a:solidFill>
            <a:srgbClr val="B2B2B2"/>
          </a:solidFill>
          <a:ln cap="flat" cmpd="sng" w="25400">
            <a:solidFill>
              <a:schemeClr val="lt1"/>
            </a:solidFill>
            <a:prstDash val="solid"/>
            <a:miter lim="800000"/>
            <a:headEnd len="sm" w="sm" type="none"/>
            <a:tailEnd len="sm" w="sm" type="none"/>
          </a:ln>
        </p:spPr>
        <p:txBody>
          <a:bodyPr anchorCtr="0" anchor="t" bIns="46025" lIns="92075" spcFirstLastPara="1" rIns="92075" wrap="square" tIns="46025">
            <a:noAutofit/>
          </a:bodyPr>
          <a:lstStyle/>
          <a:p>
            <a:pPr indent="0" lvl="0" marL="0" marR="0" rtl="0" algn="ctr">
              <a:spcBef>
                <a:spcPts val="0"/>
              </a:spcBef>
              <a:spcAft>
                <a:spcPts val="0"/>
              </a:spcAft>
              <a:buNone/>
            </a:pPr>
            <a:r>
              <a:rPr b="1" lang="en-US" sz="2000">
                <a:solidFill>
                  <a:schemeClr val="lt1"/>
                </a:solidFill>
                <a:latin typeface="Arial Narrow"/>
                <a:ea typeface="Arial Narrow"/>
                <a:cs typeface="Arial Narrow"/>
                <a:sym typeface="Arial Narrow"/>
              </a:rPr>
              <a:t>class variable</a:t>
            </a:r>
            <a:endParaRPr b="1" sz="2000">
              <a:solidFill>
                <a:schemeClr val="lt1"/>
              </a:solidFill>
              <a:latin typeface="Arial Narrow"/>
              <a:ea typeface="Arial Narrow"/>
              <a:cs typeface="Arial Narrow"/>
              <a:sym typeface="Arial Narrow"/>
            </a:endParaRPr>
          </a:p>
        </p:txBody>
      </p:sp>
      <p:sp>
        <p:nvSpPr>
          <p:cNvPr id="974" name="Google Shape;974;p32"/>
          <p:cNvSpPr/>
          <p:nvPr/>
        </p:nvSpPr>
        <p:spPr>
          <a:xfrm>
            <a:off x="5943600" y="2133600"/>
            <a:ext cx="1143000" cy="788988"/>
          </a:xfrm>
          <a:custGeom>
            <a:rect b="b" l="l" r="r" t="t"/>
            <a:pathLst>
              <a:path extrusionOk="0" h="120000" w="120000">
                <a:moveTo>
                  <a:pt x="0" y="0"/>
                </a:moveTo>
                <a:lnTo>
                  <a:pt x="120000" y="0"/>
                </a:lnTo>
                <a:lnTo>
                  <a:pt x="120000" y="120000"/>
                </a:lnTo>
                <a:lnTo>
                  <a:pt x="0" y="120000"/>
                </a:lnTo>
                <a:close/>
              </a:path>
              <a:path extrusionOk="0" fill="none" h="120000" w="120000">
                <a:moveTo>
                  <a:pt x="-8000" y="17383"/>
                </a:moveTo>
                <a:lnTo>
                  <a:pt x="-134000" y="323062"/>
                </a:lnTo>
              </a:path>
            </a:pathLst>
          </a:custGeom>
          <a:solidFill>
            <a:srgbClr val="B2B2B2"/>
          </a:solidFill>
          <a:ln cap="flat" cmpd="sng" w="25400">
            <a:solidFill>
              <a:schemeClr val="lt1"/>
            </a:solidFill>
            <a:prstDash val="solid"/>
            <a:miter lim="800000"/>
            <a:headEnd len="sm" w="sm" type="none"/>
            <a:tailEnd len="sm" w="sm" type="none"/>
          </a:ln>
        </p:spPr>
        <p:txBody>
          <a:bodyPr anchorCtr="0" anchor="t" bIns="46025" lIns="92075" spcFirstLastPara="1" rIns="92075" wrap="square" tIns="46025">
            <a:noAutofit/>
          </a:bodyPr>
          <a:lstStyle/>
          <a:p>
            <a:pPr indent="0" lvl="0" marL="0" marR="0" rtl="0" algn="ctr">
              <a:spcBef>
                <a:spcPts val="0"/>
              </a:spcBef>
              <a:spcAft>
                <a:spcPts val="0"/>
              </a:spcAft>
              <a:buNone/>
            </a:pPr>
            <a:r>
              <a:rPr b="1" lang="en-US" sz="2000">
                <a:solidFill>
                  <a:schemeClr val="lt1"/>
                </a:solidFill>
                <a:latin typeface="Arial Narrow"/>
                <a:ea typeface="Arial Narrow"/>
                <a:cs typeface="Arial Narrow"/>
                <a:sym typeface="Arial Narrow"/>
              </a:rPr>
              <a:t>instance variables</a:t>
            </a:r>
            <a:endParaRPr b="1" sz="2000">
              <a:solidFill>
                <a:schemeClr val="lt1"/>
              </a:solidFill>
              <a:latin typeface="Arial Narrow"/>
              <a:ea typeface="Arial Narrow"/>
              <a:cs typeface="Arial Narrow"/>
              <a:sym typeface="Arial Narro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33"/>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A Sample Class</a:t>
            </a:r>
            <a:endParaRPr/>
          </a:p>
        </p:txBody>
      </p:sp>
      <p:sp>
        <p:nvSpPr>
          <p:cNvPr id="980" name="Google Shape;980;p33"/>
          <p:cNvSpPr txBox="1"/>
          <p:nvPr>
            <p:ph idx="1" type="body"/>
          </p:nvPr>
        </p:nvSpPr>
        <p:spPr>
          <a:xfrm>
            <a:off x="0" y="1420813"/>
            <a:ext cx="4306888" cy="4887912"/>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690"/>
              <a:buFont typeface="Noto Sans Symbols"/>
              <a:buNone/>
            </a:pPr>
            <a:r>
              <a:rPr lang="en-US"/>
              <a:t>Data Items:</a:t>
            </a:r>
            <a:endParaRPr/>
          </a:p>
          <a:p>
            <a:pPr indent="-283464" lvl="1" marL="868680" rtl="0" algn="l">
              <a:spcBef>
                <a:spcPts val="480"/>
              </a:spcBef>
              <a:spcAft>
                <a:spcPts val="0"/>
              </a:spcAft>
              <a:buSzPts val="1920"/>
              <a:buChar char="◼"/>
            </a:pPr>
            <a:r>
              <a:rPr lang="en-US"/>
              <a:t>manufacturer’s name</a:t>
            </a:r>
            <a:endParaRPr/>
          </a:p>
          <a:p>
            <a:pPr indent="-283464" lvl="1" marL="868680" rtl="0" algn="l">
              <a:spcBef>
                <a:spcPts val="480"/>
              </a:spcBef>
              <a:spcAft>
                <a:spcPts val="0"/>
              </a:spcAft>
              <a:buSzPts val="1920"/>
              <a:buChar char="◼"/>
            </a:pPr>
            <a:r>
              <a:rPr lang="en-US"/>
              <a:t>model name</a:t>
            </a:r>
            <a:endParaRPr/>
          </a:p>
          <a:p>
            <a:pPr indent="-283464" lvl="1" marL="868680" rtl="0" algn="l">
              <a:spcBef>
                <a:spcPts val="480"/>
              </a:spcBef>
              <a:spcAft>
                <a:spcPts val="0"/>
              </a:spcAft>
              <a:buSzPts val="1920"/>
              <a:buChar char="◼"/>
            </a:pPr>
            <a:r>
              <a:rPr lang="en-US"/>
              <a:t>year made</a:t>
            </a:r>
            <a:endParaRPr/>
          </a:p>
          <a:p>
            <a:pPr indent="-283464" lvl="1" marL="868680" rtl="0" algn="l">
              <a:spcBef>
                <a:spcPts val="480"/>
              </a:spcBef>
              <a:spcAft>
                <a:spcPts val="0"/>
              </a:spcAft>
              <a:buSzPts val="1920"/>
              <a:buChar char="◼"/>
            </a:pPr>
            <a:r>
              <a:rPr lang="en-US"/>
              <a:t>color</a:t>
            </a:r>
            <a:endParaRPr/>
          </a:p>
          <a:p>
            <a:pPr indent="-283464" lvl="1" marL="868680" rtl="0" algn="l">
              <a:spcBef>
                <a:spcPts val="480"/>
              </a:spcBef>
              <a:spcAft>
                <a:spcPts val="0"/>
              </a:spcAft>
              <a:buSzPts val="1920"/>
              <a:buChar char="◼"/>
            </a:pPr>
            <a:r>
              <a:rPr lang="en-US"/>
              <a:t>number of doors</a:t>
            </a:r>
            <a:endParaRPr/>
          </a:p>
          <a:p>
            <a:pPr indent="-283464" lvl="1" marL="868680" rtl="0" algn="l">
              <a:spcBef>
                <a:spcPts val="480"/>
              </a:spcBef>
              <a:spcAft>
                <a:spcPts val="0"/>
              </a:spcAft>
              <a:buSzPts val="1920"/>
              <a:buChar char="◼"/>
            </a:pPr>
            <a:r>
              <a:rPr lang="en-US"/>
              <a:t>size of engine</a:t>
            </a:r>
            <a:endParaRPr/>
          </a:p>
          <a:p>
            <a:pPr indent="-283464" lvl="1" marL="868680" rtl="0" algn="l">
              <a:spcBef>
                <a:spcPts val="480"/>
              </a:spcBef>
              <a:spcAft>
                <a:spcPts val="0"/>
              </a:spcAft>
              <a:buSzPts val="1920"/>
              <a:buChar char="◼"/>
            </a:pPr>
            <a:r>
              <a:rPr lang="en-US"/>
              <a:t>etc.</a:t>
            </a:r>
            <a:endParaRPr/>
          </a:p>
          <a:p>
            <a:pPr indent="-411480" lvl="0" marL="548640" rtl="0" algn="l">
              <a:spcBef>
                <a:spcPts val="480"/>
              </a:spcBef>
              <a:spcAft>
                <a:spcPts val="0"/>
              </a:spcAft>
              <a:buSzPts val="1560"/>
              <a:buFont typeface="Noto Sans Symbols"/>
              <a:buNone/>
            </a:pPr>
            <a:r>
              <a:t/>
            </a:r>
            <a:endParaRPr sz="2400"/>
          </a:p>
          <a:p>
            <a:pPr indent="-283464" lvl="1" marL="868680" rtl="0" algn="l">
              <a:spcBef>
                <a:spcPts val="400"/>
              </a:spcBef>
              <a:spcAft>
                <a:spcPts val="0"/>
              </a:spcAft>
              <a:buSzPts val="1600"/>
              <a:buFont typeface="Noto Sans Symbols"/>
              <a:buNone/>
            </a:pPr>
            <a:r>
              <a:t/>
            </a:r>
            <a:endParaRPr sz="2000"/>
          </a:p>
        </p:txBody>
      </p:sp>
      <p:sp>
        <p:nvSpPr>
          <p:cNvPr id="981" name="Google Shape;981;p33"/>
          <p:cNvSpPr txBox="1"/>
          <p:nvPr>
            <p:ph idx="2" type="body"/>
          </p:nvPr>
        </p:nvSpPr>
        <p:spPr>
          <a:xfrm>
            <a:off x="4572000" y="1412875"/>
            <a:ext cx="3810000" cy="4114800"/>
          </a:xfrm>
          <a:prstGeom prst="rect">
            <a:avLst/>
          </a:prstGeom>
          <a:noFill/>
          <a:ln>
            <a:noFill/>
          </a:ln>
        </p:spPr>
        <p:txBody>
          <a:bodyPr anchorCtr="0" anchor="t" bIns="45700" lIns="91425" spcFirstLastPara="1" rIns="91425" wrap="square" tIns="45700">
            <a:normAutofit lnSpcReduction="10000"/>
          </a:bodyPr>
          <a:lstStyle/>
          <a:p>
            <a:pPr indent="-411480" lvl="0" marL="548640" rtl="0" algn="l">
              <a:spcBef>
                <a:spcPts val="0"/>
              </a:spcBef>
              <a:spcAft>
                <a:spcPts val="0"/>
              </a:spcAft>
              <a:buSzPts val="1690"/>
              <a:buFont typeface="Noto Sans Symbols"/>
              <a:buNone/>
            </a:pPr>
            <a:r>
              <a:rPr lang="en-US"/>
              <a:t>Methods:</a:t>
            </a:r>
            <a:endParaRPr/>
          </a:p>
          <a:p>
            <a:pPr indent="-283464" lvl="1" marL="868680" rtl="0" algn="l">
              <a:spcBef>
                <a:spcPts val="480"/>
              </a:spcBef>
              <a:spcAft>
                <a:spcPts val="0"/>
              </a:spcAft>
              <a:buSzPts val="1920"/>
              <a:buChar char="◼"/>
            </a:pPr>
            <a:r>
              <a:rPr lang="en-US"/>
              <a:t>Define data items (specify manufacturer’s name, model, year, etc.)</a:t>
            </a:r>
            <a:endParaRPr/>
          </a:p>
          <a:p>
            <a:pPr indent="-283464" lvl="1" marL="868680" rtl="0" algn="l">
              <a:spcBef>
                <a:spcPts val="480"/>
              </a:spcBef>
              <a:spcAft>
                <a:spcPts val="0"/>
              </a:spcAft>
              <a:buSzPts val="1920"/>
              <a:buChar char="◼"/>
            </a:pPr>
            <a:r>
              <a:rPr lang="en-US"/>
              <a:t>Change a data item (color, engine, etc.)</a:t>
            </a:r>
            <a:endParaRPr/>
          </a:p>
          <a:p>
            <a:pPr indent="-283464" lvl="1" marL="868680" rtl="0" algn="l">
              <a:spcBef>
                <a:spcPts val="480"/>
              </a:spcBef>
              <a:spcAft>
                <a:spcPts val="0"/>
              </a:spcAft>
              <a:buSzPts val="1920"/>
              <a:buChar char="◼"/>
            </a:pPr>
            <a:r>
              <a:rPr lang="en-US"/>
              <a:t>Display data items</a:t>
            </a:r>
            <a:endParaRPr/>
          </a:p>
          <a:p>
            <a:pPr indent="-283464" lvl="1" marL="868680" rtl="0" algn="l">
              <a:spcBef>
                <a:spcPts val="480"/>
              </a:spcBef>
              <a:spcAft>
                <a:spcPts val="0"/>
              </a:spcAft>
              <a:buSzPts val="1920"/>
              <a:buChar char="◼"/>
            </a:pPr>
            <a:r>
              <a:rPr lang="en-US"/>
              <a:t>Calculate cost</a:t>
            </a:r>
            <a:endParaRPr/>
          </a:p>
          <a:p>
            <a:pPr indent="-283464" lvl="1" marL="868680" rtl="0" algn="l">
              <a:spcBef>
                <a:spcPts val="480"/>
              </a:spcBef>
              <a:spcAft>
                <a:spcPts val="0"/>
              </a:spcAft>
              <a:buSzPts val="1920"/>
              <a:buChar char="◼"/>
            </a:pPr>
            <a:r>
              <a:rPr lang="en-US"/>
              <a:t>etc.</a:t>
            </a:r>
            <a:endParaRPr/>
          </a:p>
        </p:txBody>
      </p:sp>
      <p:sp>
        <p:nvSpPr>
          <p:cNvPr id="982" name="Google Shape;982;p33"/>
          <p:cNvSpPr/>
          <p:nvPr/>
        </p:nvSpPr>
        <p:spPr>
          <a:xfrm>
            <a:off x="2555875" y="714375"/>
            <a:ext cx="3962400" cy="584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3200">
                <a:solidFill>
                  <a:srgbClr val="E8E5EC"/>
                </a:solidFill>
                <a:latin typeface="Times New Roman"/>
                <a:ea typeface="Times New Roman"/>
                <a:cs typeface="Times New Roman"/>
                <a:sym typeface="Times New Roman"/>
              </a:rPr>
              <a:t>Class: Automobile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34"/>
          <p:cNvSpPr txBox="1"/>
          <p:nvPr>
            <p:ph type="title"/>
          </p:nvPr>
        </p:nvSpPr>
        <p:spPr>
          <a:xfrm>
            <a:off x="0" y="0"/>
            <a:ext cx="9144000"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The Relationship Between Classes and Objects</a:t>
            </a:r>
            <a:endParaRPr/>
          </a:p>
        </p:txBody>
      </p:sp>
      <p:sp>
        <p:nvSpPr>
          <p:cNvPr id="989" name="Google Shape;989;p34"/>
          <p:cNvSpPr txBox="1"/>
          <p:nvPr>
            <p:ph idx="1" type="body"/>
          </p:nvPr>
        </p:nvSpPr>
        <p:spPr>
          <a:xfrm>
            <a:off x="0" y="692150"/>
            <a:ext cx="8785225" cy="2808288"/>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lang="en-US"/>
              <a:t>A class is an abstract definition of an object.</a:t>
            </a:r>
            <a:endParaRPr/>
          </a:p>
          <a:p>
            <a:pPr indent="-283464" lvl="1" marL="868680" rtl="0" algn="l">
              <a:spcBef>
                <a:spcPts val="480"/>
              </a:spcBef>
              <a:spcAft>
                <a:spcPts val="0"/>
              </a:spcAft>
              <a:buSzPts val="1920"/>
              <a:buChar char="◼"/>
            </a:pPr>
            <a:r>
              <a:rPr lang="en-US" sz="2400"/>
              <a:t>It defines the structure and behavior of each object in the class.</a:t>
            </a:r>
            <a:endParaRPr/>
          </a:p>
          <a:p>
            <a:pPr indent="-283464" lvl="1" marL="868680" rtl="0" algn="l">
              <a:spcBef>
                <a:spcPts val="480"/>
              </a:spcBef>
              <a:spcAft>
                <a:spcPts val="0"/>
              </a:spcAft>
              <a:buSzPts val="1920"/>
              <a:buChar char="◼"/>
            </a:pPr>
            <a:r>
              <a:rPr lang="en-US" sz="2400"/>
              <a:t>It serves as a template for creating objects </a:t>
            </a:r>
            <a:endParaRPr/>
          </a:p>
          <a:p>
            <a:pPr indent="-411480" lvl="0" marL="548640" rtl="0" algn="l">
              <a:spcBef>
                <a:spcPts val="560"/>
              </a:spcBef>
              <a:spcAft>
                <a:spcPts val="0"/>
              </a:spcAft>
              <a:buSzPts val="1820"/>
              <a:buChar char="▣"/>
            </a:pPr>
            <a:r>
              <a:rPr lang="en-US"/>
              <a:t>Objects are grouped into classes.</a:t>
            </a:r>
            <a:endParaRPr/>
          </a:p>
          <a:p>
            <a:pPr indent="-411480" lvl="0" marL="548640" rtl="0" algn="l">
              <a:spcBef>
                <a:spcPts val="560"/>
              </a:spcBef>
              <a:spcAft>
                <a:spcPts val="0"/>
              </a:spcAft>
              <a:buSzPts val="1820"/>
              <a:buChar char="▣"/>
            </a:pPr>
            <a:r>
              <a:rPr lang="en-US"/>
              <a:t>An object is an instance of a class.</a:t>
            </a:r>
            <a:endParaRPr/>
          </a:p>
        </p:txBody>
      </p:sp>
      <p:pic>
        <p:nvPicPr>
          <p:cNvPr id="990" name="Google Shape;990;p34"/>
          <p:cNvPicPr preferRelativeResize="0"/>
          <p:nvPr>
            <p:ph idx="2" type="body"/>
          </p:nvPr>
        </p:nvPicPr>
        <p:blipFill rotWithShape="1">
          <a:blip r:embed="rId3">
            <a:alphaModFix/>
          </a:blip>
          <a:srcRect b="0" l="0" r="0" t="0"/>
          <a:stretch/>
        </p:blipFill>
        <p:spPr>
          <a:xfrm>
            <a:off x="6877050" y="3860800"/>
            <a:ext cx="1857375" cy="2513013"/>
          </a:xfrm>
          <a:prstGeom prst="rect">
            <a:avLst/>
          </a:prstGeom>
          <a:noFill/>
          <a:ln>
            <a:noFill/>
          </a:ln>
        </p:spPr>
      </p:pic>
      <p:cxnSp>
        <p:nvCxnSpPr>
          <p:cNvPr id="991" name="Google Shape;991;p34"/>
          <p:cNvCxnSpPr/>
          <p:nvPr/>
        </p:nvCxnSpPr>
        <p:spPr>
          <a:xfrm>
            <a:off x="5029200" y="4648200"/>
            <a:ext cx="1676400" cy="0"/>
          </a:xfrm>
          <a:prstGeom prst="straightConnector1">
            <a:avLst/>
          </a:prstGeom>
          <a:noFill/>
          <a:ln cap="flat" cmpd="sng" w="184150">
            <a:solidFill>
              <a:schemeClr val="hlink"/>
            </a:solidFill>
            <a:prstDash val="solid"/>
            <a:round/>
            <a:headEnd len="med" w="med" type="none"/>
            <a:tailEnd len="med" w="med" type="triangle"/>
          </a:ln>
        </p:spPr>
      </p:cxnSp>
      <p:sp>
        <p:nvSpPr>
          <p:cNvPr id="992" name="Google Shape;992;p34"/>
          <p:cNvSpPr/>
          <p:nvPr/>
        </p:nvSpPr>
        <p:spPr>
          <a:xfrm>
            <a:off x="3348038" y="4149725"/>
            <a:ext cx="1504950" cy="523875"/>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800">
                <a:solidFill>
                  <a:srgbClr val="D8D8D8"/>
                </a:solidFill>
                <a:latin typeface="Helvetica Neue"/>
                <a:ea typeface="Helvetica Neue"/>
                <a:cs typeface="Helvetica Neue"/>
                <a:sym typeface="Helvetica Neue"/>
              </a:rPr>
              <a:t>Objects</a:t>
            </a:r>
            <a:endParaRPr/>
          </a:p>
        </p:txBody>
      </p:sp>
      <p:grpSp>
        <p:nvGrpSpPr>
          <p:cNvPr id="993" name="Google Shape;993;p34"/>
          <p:cNvGrpSpPr/>
          <p:nvPr/>
        </p:nvGrpSpPr>
        <p:grpSpPr>
          <a:xfrm>
            <a:off x="1692275" y="3500438"/>
            <a:ext cx="1752600" cy="869950"/>
            <a:chOff x="230" y="2229"/>
            <a:chExt cx="1479" cy="1123"/>
          </a:xfrm>
        </p:grpSpPr>
        <p:sp>
          <p:nvSpPr>
            <p:cNvPr id="994" name="Google Shape;994;p34"/>
            <p:cNvSpPr/>
            <p:nvPr/>
          </p:nvSpPr>
          <p:spPr>
            <a:xfrm>
              <a:off x="369" y="2229"/>
              <a:ext cx="553" cy="304"/>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995" name="Google Shape;995;p34"/>
            <p:cNvGrpSpPr/>
            <p:nvPr/>
          </p:nvGrpSpPr>
          <p:grpSpPr>
            <a:xfrm>
              <a:off x="590" y="2447"/>
              <a:ext cx="171" cy="163"/>
              <a:chOff x="590" y="2447"/>
              <a:chExt cx="171" cy="163"/>
            </a:xfrm>
          </p:grpSpPr>
          <p:sp>
            <p:nvSpPr>
              <p:cNvPr id="996" name="Google Shape;996;p34"/>
              <p:cNvSpPr/>
              <p:nvPr/>
            </p:nvSpPr>
            <p:spPr>
              <a:xfrm>
                <a:off x="636" y="2452"/>
                <a:ext cx="125" cy="157"/>
              </a:xfrm>
              <a:custGeom>
                <a:rect b="b" l="l" r="r" t="t"/>
                <a:pathLst>
                  <a:path extrusionOk="0" h="157" w="125">
                    <a:moveTo>
                      <a:pt x="0" y="115"/>
                    </a:moveTo>
                    <a:lnTo>
                      <a:pt x="5" y="107"/>
                    </a:lnTo>
                    <a:lnTo>
                      <a:pt x="4" y="95"/>
                    </a:lnTo>
                    <a:lnTo>
                      <a:pt x="1" y="69"/>
                    </a:lnTo>
                    <a:lnTo>
                      <a:pt x="5" y="41"/>
                    </a:lnTo>
                    <a:lnTo>
                      <a:pt x="13" y="20"/>
                    </a:lnTo>
                    <a:lnTo>
                      <a:pt x="26" y="8"/>
                    </a:lnTo>
                    <a:lnTo>
                      <a:pt x="46" y="2"/>
                    </a:lnTo>
                    <a:lnTo>
                      <a:pt x="69" y="0"/>
                    </a:lnTo>
                    <a:lnTo>
                      <a:pt x="87" y="2"/>
                    </a:lnTo>
                    <a:lnTo>
                      <a:pt x="106" y="14"/>
                    </a:lnTo>
                    <a:lnTo>
                      <a:pt x="114" y="29"/>
                    </a:lnTo>
                    <a:lnTo>
                      <a:pt x="121" y="48"/>
                    </a:lnTo>
                    <a:lnTo>
                      <a:pt x="124" y="75"/>
                    </a:lnTo>
                    <a:lnTo>
                      <a:pt x="120" y="81"/>
                    </a:lnTo>
                    <a:lnTo>
                      <a:pt x="122" y="89"/>
                    </a:lnTo>
                    <a:lnTo>
                      <a:pt x="121" y="103"/>
                    </a:lnTo>
                    <a:lnTo>
                      <a:pt x="117" y="118"/>
                    </a:lnTo>
                    <a:lnTo>
                      <a:pt x="98" y="143"/>
                    </a:lnTo>
                    <a:lnTo>
                      <a:pt x="84" y="148"/>
                    </a:lnTo>
                    <a:lnTo>
                      <a:pt x="68" y="153"/>
                    </a:lnTo>
                    <a:lnTo>
                      <a:pt x="54" y="156"/>
                    </a:lnTo>
                    <a:lnTo>
                      <a:pt x="0" y="115"/>
                    </a:lnTo>
                  </a:path>
                </a:pathLst>
              </a:custGeom>
              <a:solidFill>
                <a:srgbClr val="B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997" name="Google Shape;997;p34"/>
              <p:cNvSpPr/>
              <p:nvPr/>
            </p:nvSpPr>
            <p:spPr>
              <a:xfrm>
                <a:off x="630" y="2447"/>
                <a:ext cx="123" cy="128"/>
              </a:xfrm>
              <a:custGeom>
                <a:rect b="b" l="l" r="r" t="t"/>
                <a:pathLst>
                  <a:path extrusionOk="0" h="128" w="123">
                    <a:moveTo>
                      <a:pt x="6" y="110"/>
                    </a:moveTo>
                    <a:lnTo>
                      <a:pt x="1" y="79"/>
                    </a:lnTo>
                    <a:lnTo>
                      <a:pt x="0" y="62"/>
                    </a:lnTo>
                    <a:lnTo>
                      <a:pt x="4" y="38"/>
                    </a:lnTo>
                    <a:lnTo>
                      <a:pt x="11" y="19"/>
                    </a:lnTo>
                    <a:lnTo>
                      <a:pt x="26" y="5"/>
                    </a:lnTo>
                    <a:lnTo>
                      <a:pt x="44" y="1"/>
                    </a:lnTo>
                    <a:lnTo>
                      <a:pt x="68" y="0"/>
                    </a:lnTo>
                    <a:lnTo>
                      <a:pt x="81" y="2"/>
                    </a:lnTo>
                    <a:lnTo>
                      <a:pt x="94" y="6"/>
                    </a:lnTo>
                    <a:lnTo>
                      <a:pt x="105" y="12"/>
                    </a:lnTo>
                    <a:lnTo>
                      <a:pt x="116" y="20"/>
                    </a:lnTo>
                    <a:lnTo>
                      <a:pt x="119" y="27"/>
                    </a:lnTo>
                    <a:lnTo>
                      <a:pt x="107" y="20"/>
                    </a:lnTo>
                    <a:lnTo>
                      <a:pt x="95" y="19"/>
                    </a:lnTo>
                    <a:lnTo>
                      <a:pt x="91" y="19"/>
                    </a:lnTo>
                    <a:lnTo>
                      <a:pt x="101" y="26"/>
                    </a:lnTo>
                    <a:lnTo>
                      <a:pt x="107" y="34"/>
                    </a:lnTo>
                    <a:lnTo>
                      <a:pt x="110" y="42"/>
                    </a:lnTo>
                    <a:lnTo>
                      <a:pt x="115" y="48"/>
                    </a:lnTo>
                    <a:lnTo>
                      <a:pt x="120" y="55"/>
                    </a:lnTo>
                    <a:lnTo>
                      <a:pt x="121" y="62"/>
                    </a:lnTo>
                    <a:lnTo>
                      <a:pt x="122" y="70"/>
                    </a:lnTo>
                    <a:lnTo>
                      <a:pt x="117" y="86"/>
                    </a:lnTo>
                    <a:lnTo>
                      <a:pt x="112" y="96"/>
                    </a:lnTo>
                    <a:lnTo>
                      <a:pt x="106" y="93"/>
                    </a:lnTo>
                    <a:lnTo>
                      <a:pt x="108" y="89"/>
                    </a:lnTo>
                    <a:lnTo>
                      <a:pt x="108" y="83"/>
                    </a:lnTo>
                    <a:lnTo>
                      <a:pt x="104" y="78"/>
                    </a:lnTo>
                    <a:lnTo>
                      <a:pt x="95" y="81"/>
                    </a:lnTo>
                    <a:lnTo>
                      <a:pt x="82" y="88"/>
                    </a:lnTo>
                    <a:lnTo>
                      <a:pt x="78" y="103"/>
                    </a:lnTo>
                    <a:lnTo>
                      <a:pt x="75" y="109"/>
                    </a:lnTo>
                    <a:lnTo>
                      <a:pt x="78" y="114"/>
                    </a:lnTo>
                    <a:lnTo>
                      <a:pt x="82" y="116"/>
                    </a:lnTo>
                    <a:lnTo>
                      <a:pt x="62" y="123"/>
                    </a:lnTo>
                    <a:lnTo>
                      <a:pt x="46" y="125"/>
                    </a:lnTo>
                    <a:lnTo>
                      <a:pt x="33" y="127"/>
                    </a:lnTo>
                    <a:lnTo>
                      <a:pt x="18" y="118"/>
                    </a:lnTo>
                    <a:lnTo>
                      <a:pt x="6" y="110"/>
                    </a:lnTo>
                  </a:path>
                </a:pathLst>
              </a:custGeom>
              <a:solidFill>
                <a:srgbClr val="3F3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998" name="Google Shape;998;p34"/>
              <p:cNvSpPr/>
              <p:nvPr/>
            </p:nvSpPr>
            <p:spPr>
              <a:xfrm>
                <a:off x="590" y="2563"/>
                <a:ext cx="102" cy="47"/>
              </a:xfrm>
              <a:custGeom>
                <a:rect b="b" l="l" r="r" t="t"/>
                <a:pathLst>
                  <a:path extrusionOk="0" h="47" w="102">
                    <a:moveTo>
                      <a:pt x="0" y="32"/>
                    </a:moveTo>
                    <a:lnTo>
                      <a:pt x="23" y="21"/>
                    </a:lnTo>
                    <a:lnTo>
                      <a:pt x="42" y="0"/>
                    </a:lnTo>
                    <a:lnTo>
                      <a:pt x="101" y="46"/>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999" name="Google Shape;999;p34"/>
            <p:cNvGrpSpPr/>
            <p:nvPr/>
          </p:nvGrpSpPr>
          <p:grpSpPr>
            <a:xfrm>
              <a:off x="832" y="2232"/>
              <a:ext cx="298" cy="582"/>
              <a:chOff x="832" y="2232"/>
              <a:chExt cx="298" cy="582"/>
            </a:xfrm>
          </p:grpSpPr>
          <p:sp>
            <p:nvSpPr>
              <p:cNvPr id="1000" name="Google Shape;1000;p34"/>
              <p:cNvSpPr/>
              <p:nvPr/>
            </p:nvSpPr>
            <p:spPr>
              <a:xfrm>
                <a:off x="854" y="2670"/>
                <a:ext cx="218" cy="144"/>
              </a:xfrm>
              <a:custGeom>
                <a:rect b="b" l="l" r="r" t="t"/>
                <a:pathLst>
                  <a:path extrusionOk="0" h="144" w="218">
                    <a:moveTo>
                      <a:pt x="18" y="0"/>
                    </a:moveTo>
                    <a:lnTo>
                      <a:pt x="0" y="143"/>
                    </a:lnTo>
                    <a:lnTo>
                      <a:pt x="217" y="143"/>
                    </a:lnTo>
                    <a:lnTo>
                      <a:pt x="209" y="2"/>
                    </a:lnTo>
                    <a:lnTo>
                      <a:pt x="18" y="0"/>
                    </a:lnTo>
                  </a:path>
                </a:pathLst>
              </a:custGeom>
              <a:solidFill>
                <a:srgbClr val="005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001" name="Google Shape;1001;p34"/>
              <p:cNvGrpSpPr/>
              <p:nvPr/>
            </p:nvGrpSpPr>
            <p:grpSpPr>
              <a:xfrm>
                <a:off x="832" y="2232"/>
                <a:ext cx="256" cy="452"/>
                <a:chOff x="832" y="2232"/>
                <a:chExt cx="256" cy="452"/>
              </a:xfrm>
            </p:grpSpPr>
            <p:grpSp>
              <p:nvGrpSpPr>
                <p:cNvPr id="1002" name="Google Shape;1002;p34"/>
                <p:cNvGrpSpPr/>
                <p:nvPr/>
              </p:nvGrpSpPr>
              <p:grpSpPr>
                <a:xfrm>
                  <a:off x="923" y="2372"/>
                  <a:ext cx="96" cy="110"/>
                  <a:chOff x="923" y="2372"/>
                  <a:chExt cx="96" cy="110"/>
                </a:xfrm>
              </p:grpSpPr>
              <p:sp>
                <p:nvSpPr>
                  <p:cNvPr id="1003" name="Google Shape;1003;p34"/>
                  <p:cNvSpPr/>
                  <p:nvPr/>
                </p:nvSpPr>
                <p:spPr>
                  <a:xfrm>
                    <a:off x="923" y="2372"/>
                    <a:ext cx="96" cy="110"/>
                  </a:xfrm>
                  <a:custGeom>
                    <a:rect b="b" l="l" r="r" t="t"/>
                    <a:pathLst>
                      <a:path extrusionOk="0" h="110" w="96">
                        <a:moveTo>
                          <a:pt x="18" y="0"/>
                        </a:moveTo>
                        <a:lnTo>
                          <a:pt x="12" y="29"/>
                        </a:lnTo>
                        <a:lnTo>
                          <a:pt x="10" y="32"/>
                        </a:lnTo>
                        <a:lnTo>
                          <a:pt x="5" y="35"/>
                        </a:lnTo>
                        <a:lnTo>
                          <a:pt x="0" y="37"/>
                        </a:lnTo>
                        <a:lnTo>
                          <a:pt x="6" y="65"/>
                        </a:lnTo>
                        <a:lnTo>
                          <a:pt x="8" y="79"/>
                        </a:lnTo>
                        <a:lnTo>
                          <a:pt x="11" y="87"/>
                        </a:lnTo>
                        <a:lnTo>
                          <a:pt x="14" y="94"/>
                        </a:lnTo>
                        <a:lnTo>
                          <a:pt x="21" y="99"/>
                        </a:lnTo>
                        <a:lnTo>
                          <a:pt x="33" y="104"/>
                        </a:lnTo>
                        <a:lnTo>
                          <a:pt x="46" y="108"/>
                        </a:lnTo>
                        <a:lnTo>
                          <a:pt x="56" y="109"/>
                        </a:lnTo>
                        <a:lnTo>
                          <a:pt x="65" y="108"/>
                        </a:lnTo>
                        <a:lnTo>
                          <a:pt x="76" y="105"/>
                        </a:lnTo>
                        <a:lnTo>
                          <a:pt x="83" y="101"/>
                        </a:lnTo>
                        <a:lnTo>
                          <a:pt x="93" y="87"/>
                        </a:lnTo>
                        <a:lnTo>
                          <a:pt x="95" y="76"/>
                        </a:lnTo>
                        <a:lnTo>
                          <a:pt x="94" y="59"/>
                        </a:lnTo>
                        <a:lnTo>
                          <a:pt x="90" y="53"/>
                        </a:lnTo>
                        <a:lnTo>
                          <a:pt x="79" y="42"/>
                        </a:lnTo>
                        <a:lnTo>
                          <a:pt x="76" y="38"/>
                        </a:lnTo>
                        <a:lnTo>
                          <a:pt x="75" y="22"/>
                        </a:lnTo>
                        <a:lnTo>
                          <a:pt x="77" y="12"/>
                        </a:lnTo>
                        <a:lnTo>
                          <a:pt x="18" y="0"/>
                        </a:lnTo>
                      </a:path>
                    </a:pathLst>
                  </a:custGeom>
                  <a:solidFill>
                    <a:srgbClr val="FF9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04" name="Google Shape;1004;p34"/>
                  <p:cNvSpPr/>
                  <p:nvPr/>
                </p:nvSpPr>
                <p:spPr>
                  <a:xfrm>
                    <a:off x="923" y="2372"/>
                    <a:ext cx="78" cy="95"/>
                  </a:xfrm>
                  <a:custGeom>
                    <a:rect b="b" l="l" r="r" t="t"/>
                    <a:pathLst>
                      <a:path extrusionOk="0" h="95" w="78">
                        <a:moveTo>
                          <a:pt x="18" y="0"/>
                        </a:moveTo>
                        <a:lnTo>
                          <a:pt x="13" y="29"/>
                        </a:lnTo>
                        <a:lnTo>
                          <a:pt x="10" y="32"/>
                        </a:lnTo>
                        <a:lnTo>
                          <a:pt x="5" y="35"/>
                        </a:lnTo>
                        <a:lnTo>
                          <a:pt x="0" y="37"/>
                        </a:lnTo>
                        <a:lnTo>
                          <a:pt x="6" y="65"/>
                        </a:lnTo>
                        <a:lnTo>
                          <a:pt x="9" y="79"/>
                        </a:lnTo>
                        <a:lnTo>
                          <a:pt x="11" y="87"/>
                        </a:lnTo>
                        <a:lnTo>
                          <a:pt x="15" y="94"/>
                        </a:lnTo>
                        <a:lnTo>
                          <a:pt x="15" y="88"/>
                        </a:lnTo>
                        <a:lnTo>
                          <a:pt x="15" y="83"/>
                        </a:lnTo>
                        <a:lnTo>
                          <a:pt x="17" y="77"/>
                        </a:lnTo>
                        <a:lnTo>
                          <a:pt x="18" y="74"/>
                        </a:lnTo>
                        <a:lnTo>
                          <a:pt x="19" y="67"/>
                        </a:lnTo>
                        <a:lnTo>
                          <a:pt x="20" y="61"/>
                        </a:lnTo>
                        <a:lnTo>
                          <a:pt x="22" y="53"/>
                        </a:lnTo>
                        <a:lnTo>
                          <a:pt x="25" y="48"/>
                        </a:lnTo>
                        <a:lnTo>
                          <a:pt x="30" y="43"/>
                        </a:lnTo>
                        <a:lnTo>
                          <a:pt x="35" y="39"/>
                        </a:lnTo>
                        <a:lnTo>
                          <a:pt x="40" y="34"/>
                        </a:lnTo>
                        <a:lnTo>
                          <a:pt x="48" y="30"/>
                        </a:lnTo>
                        <a:lnTo>
                          <a:pt x="77" y="12"/>
                        </a:lnTo>
                        <a:lnTo>
                          <a:pt x="18" y="0"/>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05" name="Google Shape;1005;p34"/>
                  <p:cNvSpPr/>
                  <p:nvPr/>
                </p:nvSpPr>
                <p:spPr>
                  <a:xfrm>
                    <a:off x="923" y="2372"/>
                    <a:ext cx="78" cy="80"/>
                  </a:xfrm>
                  <a:custGeom>
                    <a:rect b="b" l="l" r="r" t="t"/>
                    <a:pathLst>
                      <a:path extrusionOk="0" h="80" w="78">
                        <a:moveTo>
                          <a:pt x="18" y="0"/>
                        </a:moveTo>
                        <a:lnTo>
                          <a:pt x="12" y="29"/>
                        </a:lnTo>
                        <a:lnTo>
                          <a:pt x="10" y="32"/>
                        </a:lnTo>
                        <a:lnTo>
                          <a:pt x="5" y="35"/>
                        </a:lnTo>
                        <a:lnTo>
                          <a:pt x="0" y="37"/>
                        </a:lnTo>
                        <a:lnTo>
                          <a:pt x="6" y="65"/>
                        </a:lnTo>
                        <a:lnTo>
                          <a:pt x="8" y="79"/>
                        </a:lnTo>
                        <a:lnTo>
                          <a:pt x="9" y="71"/>
                        </a:lnTo>
                        <a:lnTo>
                          <a:pt x="10" y="64"/>
                        </a:lnTo>
                        <a:lnTo>
                          <a:pt x="12" y="58"/>
                        </a:lnTo>
                        <a:lnTo>
                          <a:pt x="12" y="52"/>
                        </a:lnTo>
                        <a:lnTo>
                          <a:pt x="14" y="47"/>
                        </a:lnTo>
                        <a:lnTo>
                          <a:pt x="18" y="42"/>
                        </a:lnTo>
                        <a:lnTo>
                          <a:pt x="22" y="40"/>
                        </a:lnTo>
                        <a:lnTo>
                          <a:pt x="27" y="37"/>
                        </a:lnTo>
                        <a:lnTo>
                          <a:pt x="32" y="35"/>
                        </a:lnTo>
                        <a:lnTo>
                          <a:pt x="39" y="31"/>
                        </a:lnTo>
                        <a:lnTo>
                          <a:pt x="46" y="28"/>
                        </a:lnTo>
                        <a:lnTo>
                          <a:pt x="77" y="12"/>
                        </a:lnTo>
                        <a:lnTo>
                          <a:pt x="18" y="0"/>
                        </a:lnTo>
                      </a:path>
                    </a:pathLst>
                  </a:custGeom>
                  <a:solidFill>
                    <a:srgbClr val="FF9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006" name="Google Shape;1006;p34"/>
                <p:cNvGrpSpPr/>
                <p:nvPr/>
              </p:nvGrpSpPr>
              <p:grpSpPr>
                <a:xfrm>
                  <a:off x="911" y="2232"/>
                  <a:ext cx="148" cy="168"/>
                  <a:chOff x="911" y="2232"/>
                  <a:chExt cx="148" cy="168"/>
                </a:xfrm>
              </p:grpSpPr>
              <p:grpSp>
                <p:nvGrpSpPr>
                  <p:cNvPr id="1007" name="Google Shape;1007;p34"/>
                  <p:cNvGrpSpPr/>
                  <p:nvPr/>
                </p:nvGrpSpPr>
                <p:grpSpPr>
                  <a:xfrm>
                    <a:off x="920" y="2258"/>
                    <a:ext cx="108" cy="142"/>
                    <a:chOff x="920" y="2258"/>
                    <a:chExt cx="108" cy="142"/>
                  </a:xfrm>
                </p:grpSpPr>
                <p:grpSp>
                  <p:nvGrpSpPr>
                    <p:cNvPr id="1008" name="Google Shape;1008;p34"/>
                    <p:cNvGrpSpPr/>
                    <p:nvPr/>
                  </p:nvGrpSpPr>
                  <p:grpSpPr>
                    <a:xfrm>
                      <a:off x="920" y="2258"/>
                      <a:ext cx="108" cy="142"/>
                      <a:chOff x="920" y="2258"/>
                      <a:chExt cx="108" cy="142"/>
                    </a:xfrm>
                  </p:grpSpPr>
                  <p:sp>
                    <p:nvSpPr>
                      <p:cNvPr id="1009" name="Google Shape;1009;p34"/>
                      <p:cNvSpPr/>
                      <p:nvPr/>
                    </p:nvSpPr>
                    <p:spPr>
                      <a:xfrm>
                        <a:off x="942" y="2376"/>
                        <a:ext cx="57" cy="24"/>
                      </a:xfrm>
                      <a:custGeom>
                        <a:rect b="b" l="l" r="r" t="t"/>
                        <a:pathLst>
                          <a:path extrusionOk="0" h="24" w="57">
                            <a:moveTo>
                              <a:pt x="0" y="0"/>
                            </a:moveTo>
                            <a:lnTo>
                              <a:pt x="1" y="3"/>
                            </a:lnTo>
                            <a:lnTo>
                              <a:pt x="2" y="6"/>
                            </a:lnTo>
                            <a:lnTo>
                              <a:pt x="4" y="9"/>
                            </a:lnTo>
                            <a:lnTo>
                              <a:pt x="7" y="13"/>
                            </a:lnTo>
                            <a:lnTo>
                              <a:pt x="11" y="15"/>
                            </a:lnTo>
                            <a:lnTo>
                              <a:pt x="14" y="17"/>
                            </a:lnTo>
                            <a:lnTo>
                              <a:pt x="19" y="20"/>
                            </a:lnTo>
                            <a:lnTo>
                              <a:pt x="23" y="21"/>
                            </a:lnTo>
                            <a:lnTo>
                              <a:pt x="29" y="22"/>
                            </a:lnTo>
                            <a:lnTo>
                              <a:pt x="34" y="23"/>
                            </a:lnTo>
                            <a:lnTo>
                              <a:pt x="41" y="22"/>
                            </a:lnTo>
                            <a:lnTo>
                              <a:pt x="45" y="21"/>
                            </a:lnTo>
                            <a:lnTo>
                              <a:pt x="48" y="20"/>
                            </a:lnTo>
                            <a:lnTo>
                              <a:pt x="52" y="17"/>
                            </a:lnTo>
                            <a:lnTo>
                              <a:pt x="56" y="13"/>
                            </a:lnTo>
                            <a:lnTo>
                              <a:pt x="0" y="0"/>
                            </a:lnTo>
                          </a:path>
                        </a:pathLst>
                      </a:custGeom>
                      <a:solidFill>
                        <a:srgbClr val="7F3F00"/>
                      </a:solidFill>
                      <a:ln cap="rnd" cmpd="sng" w="12700">
                        <a:solidFill>
                          <a:srgbClr val="7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10" name="Google Shape;1010;p34"/>
                      <p:cNvSpPr/>
                      <p:nvPr/>
                    </p:nvSpPr>
                    <p:spPr>
                      <a:xfrm>
                        <a:off x="920" y="2258"/>
                        <a:ext cx="108" cy="142"/>
                      </a:xfrm>
                      <a:custGeom>
                        <a:rect b="b" l="l" r="r" t="t"/>
                        <a:pathLst>
                          <a:path extrusionOk="0" h="142" w="108">
                            <a:moveTo>
                              <a:pt x="80" y="129"/>
                            </a:moveTo>
                            <a:lnTo>
                              <a:pt x="82" y="125"/>
                            </a:lnTo>
                            <a:lnTo>
                              <a:pt x="85" y="120"/>
                            </a:lnTo>
                            <a:lnTo>
                              <a:pt x="90" y="109"/>
                            </a:lnTo>
                            <a:lnTo>
                              <a:pt x="98" y="90"/>
                            </a:lnTo>
                            <a:lnTo>
                              <a:pt x="102" y="75"/>
                            </a:lnTo>
                            <a:lnTo>
                              <a:pt x="104" y="62"/>
                            </a:lnTo>
                            <a:lnTo>
                              <a:pt x="107" y="43"/>
                            </a:lnTo>
                            <a:lnTo>
                              <a:pt x="106" y="26"/>
                            </a:lnTo>
                            <a:lnTo>
                              <a:pt x="103" y="16"/>
                            </a:lnTo>
                            <a:lnTo>
                              <a:pt x="95" y="9"/>
                            </a:lnTo>
                            <a:lnTo>
                              <a:pt x="83" y="3"/>
                            </a:lnTo>
                            <a:lnTo>
                              <a:pt x="72" y="1"/>
                            </a:lnTo>
                            <a:lnTo>
                              <a:pt x="61" y="0"/>
                            </a:lnTo>
                            <a:lnTo>
                              <a:pt x="50" y="1"/>
                            </a:lnTo>
                            <a:lnTo>
                              <a:pt x="40" y="2"/>
                            </a:lnTo>
                            <a:lnTo>
                              <a:pt x="32" y="5"/>
                            </a:lnTo>
                            <a:lnTo>
                              <a:pt x="25" y="10"/>
                            </a:lnTo>
                            <a:lnTo>
                              <a:pt x="19" y="17"/>
                            </a:lnTo>
                            <a:lnTo>
                              <a:pt x="14" y="26"/>
                            </a:lnTo>
                            <a:lnTo>
                              <a:pt x="11" y="35"/>
                            </a:lnTo>
                            <a:lnTo>
                              <a:pt x="8" y="44"/>
                            </a:lnTo>
                            <a:lnTo>
                              <a:pt x="7" y="55"/>
                            </a:lnTo>
                            <a:lnTo>
                              <a:pt x="7" y="61"/>
                            </a:lnTo>
                            <a:lnTo>
                              <a:pt x="7" y="66"/>
                            </a:lnTo>
                            <a:lnTo>
                              <a:pt x="3" y="67"/>
                            </a:lnTo>
                            <a:lnTo>
                              <a:pt x="1" y="69"/>
                            </a:lnTo>
                            <a:lnTo>
                              <a:pt x="0" y="72"/>
                            </a:lnTo>
                            <a:lnTo>
                              <a:pt x="3" y="78"/>
                            </a:lnTo>
                            <a:lnTo>
                              <a:pt x="5" y="81"/>
                            </a:lnTo>
                            <a:lnTo>
                              <a:pt x="8" y="85"/>
                            </a:lnTo>
                            <a:lnTo>
                              <a:pt x="12" y="88"/>
                            </a:lnTo>
                            <a:lnTo>
                              <a:pt x="17" y="88"/>
                            </a:lnTo>
                            <a:lnTo>
                              <a:pt x="15" y="95"/>
                            </a:lnTo>
                            <a:lnTo>
                              <a:pt x="17" y="104"/>
                            </a:lnTo>
                            <a:lnTo>
                              <a:pt x="19" y="112"/>
                            </a:lnTo>
                            <a:lnTo>
                              <a:pt x="21" y="117"/>
                            </a:lnTo>
                            <a:lnTo>
                              <a:pt x="23" y="122"/>
                            </a:lnTo>
                            <a:lnTo>
                              <a:pt x="25" y="125"/>
                            </a:lnTo>
                            <a:lnTo>
                              <a:pt x="28" y="128"/>
                            </a:lnTo>
                            <a:lnTo>
                              <a:pt x="31" y="132"/>
                            </a:lnTo>
                            <a:lnTo>
                              <a:pt x="35" y="135"/>
                            </a:lnTo>
                            <a:lnTo>
                              <a:pt x="39" y="137"/>
                            </a:lnTo>
                            <a:lnTo>
                              <a:pt x="42" y="138"/>
                            </a:lnTo>
                            <a:lnTo>
                              <a:pt x="46" y="139"/>
                            </a:lnTo>
                            <a:lnTo>
                              <a:pt x="50" y="140"/>
                            </a:lnTo>
                            <a:lnTo>
                              <a:pt x="54" y="140"/>
                            </a:lnTo>
                            <a:lnTo>
                              <a:pt x="59" y="141"/>
                            </a:lnTo>
                            <a:lnTo>
                              <a:pt x="64" y="140"/>
                            </a:lnTo>
                            <a:lnTo>
                              <a:pt x="69" y="139"/>
                            </a:lnTo>
                            <a:lnTo>
                              <a:pt x="72" y="137"/>
                            </a:lnTo>
                            <a:lnTo>
                              <a:pt x="76" y="133"/>
                            </a:lnTo>
                            <a:lnTo>
                              <a:pt x="80" y="129"/>
                            </a:lnTo>
                          </a:path>
                        </a:pathLst>
                      </a:custGeom>
                      <a:solidFill>
                        <a:srgbClr val="FF9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11" name="Google Shape;1011;p34"/>
                      <p:cNvSpPr/>
                      <p:nvPr/>
                    </p:nvSpPr>
                    <p:spPr>
                      <a:xfrm>
                        <a:off x="966" y="2348"/>
                        <a:ext cx="53" cy="52"/>
                      </a:xfrm>
                      <a:custGeom>
                        <a:rect b="b" l="l" r="r" t="t"/>
                        <a:pathLst>
                          <a:path extrusionOk="0" h="52" w="53">
                            <a:moveTo>
                              <a:pt x="34" y="39"/>
                            </a:moveTo>
                            <a:lnTo>
                              <a:pt x="36" y="35"/>
                            </a:lnTo>
                            <a:lnTo>
                              <a:pt x="39" y="31"/>
                            </a:lnTo>
                            <a:lnTo>
                              <a:pt x="44" y="19"/>
                            </a:lnTo>
                            <a:lnTo>
                              <a:pt x="52" y="0"/>
                            </a:lnTo>
                            <a:lnTo>
                              <a:pt x="47" y="8"/>
                            </a:lnTo>
                            <a:lnTo>
                              <a:pt x="41" y="16"/>
                            </a:lnTo>
                            <a:lnTo>
                              <a:pt x="39" y="21"/>
                            </a:lnTo>
                            <a:lnTo>
                              <a:pt x="38" y="26"/>
                            </a:lnTo>
                            <a:lnTo>
                              <a:pt x="35" y="31"/>
                            </a:lnTo>
                            <a:lnTo>
                              <a:pt x="32" y="37"/>
                            </a:lnTo>
                            <a:lnTo>
                              <a:pt x="29" y="40"/>
                            </a:lnTo>
                            <a:lnTo>
                              <a:pt x="26" y="42"/>
                            </a:lnTo>
                            <a:lnTo>
                              <a:pt x="23" y="44"/>
                            </a:lnTo>
                            <a:lnTo>
                              <a:pt x="18" y="43"/>
                            </a:lnTo>
                            <a:lnTo>
                              <a:pt x="17" y="40"/>
                            </a:lnTo>
                            <a:lnTo>
                              <a:pt x="13" y="36"/>
                            </a:lnTo>
                            <a:lnTo>
                              <a:pt x="14" y="42"/>
                            </a:lnTo>
                            <a:lnTo>
                              <a:pt x="12" y="46"/>
                            </a:lnTo>
                            <a:lnTo>
                              <a:pt x="9" y="48"/>
                            </a:lnTo>
                            <a:lnTo>
                              <a:pt x="0" y="49"/>
                            </a:lnTo>
                            <a:lnTo>
                              <a:pt x="4" y="50"/>
                            </a:lnTo>
                            <a:lnTo>
                              <a:pt x="8" y="51"/>
                            </a:lnTo>
                            <a:lnTo>
                              <a:pt x="13" y="51"/>
                            </a:lnTo>
                            <a:lnTo>
                              <a:pt x="18" y="50"/>
                            </a:lnTo>
                            <a:lnTo>
                              <a:pt x="23" y="49"/>
                            </a:lnTo>
                            <a:lnTo>
                              <a:pt x="26" y="47"/>
                            </a:lnTo>
                            <a:lnTo>
                              <a:pt x="30" y="43"/>
                            </a:lnTo>
                            <a:lnTo>
                              <a:pt x="34" y="39"/>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1012" name="Google Shape;1012;p34"/>
                    <p:cNvSpPr/>
                    <p:nvPr/>
                  </p:nvSpPr>
                  <p:spPr>
                    <a:xfrm>
                      <a:off x="921" y="2328"/>
                      <a:ext cx="23" cy="49"/>
                    </a:xfrm>
                    <a:custGeom>
                      <a:rect b="b" l="l" r="r" t="t"/>
                      <a:pathLst>
                        <a:path extrusionOk="0" h="49" w="23">
                          <a:moveTo>
                            <a:pt x="20" y="39"/>
                          </a:moveTo>
                          <a:lnTo>
                            <a:pt x="19" y="36"/>
                          </a:lnTo>
                          <a:lnTo>
                            <a:pt x="19" y="32"/>
                          </a:lnTo>
                          <a:lnTo>
                            <a:pt x="20" y="29"/>
                          </a:lnTo>
                          <a:lnTo>
                            <a:pt x="20" y="26"/>
                          </a:lnTo>
                          <a:lnTo>
                            <a:pt x="21" y="22"/>
                          </a:lnTo>
                          <a:lnTo>
                            <a:pt x="21" y="19"/>
                          </a:lnTo>
                          <a:lnTo>
                            <a:pt x="21" y="16"/>
                          </a:lnTo>
                          <a:lnTo>
                            <a:pt x="22" y="12"/>
                          </a:lnTo>
                          <a:lnTo>
                            <a:pt x="21" y="11"/>
                          </a:lnTo>
                          <a:lnTo>
                            <a:pt x="19" y="9"/>
                          </a:lnTo>
                          <a:lnTo>
                            <a:pt x="17" y="6"/>
                          </a:lnTo>
                          <a:lnTo>
                            <a:pt x="17" y="5"/>
                          </a:lnTo>
                          <a:lnTo>
                            <a:pt x="16" y="3"/>
                          </a:lnTo>
                          <a:lnTo>
                            <a:pt x="14" y="1"/>
                          </a:lnTo>
                          <a:lnTo>
                            <a:pt x="12" y="2"/>
                          </a:lnTo>
                          <a:lnTo>
                            <a:pt x="0" y="0"/>
                          </a:lnTo>
                          <a:lnTo>
                            <a:pt x="0" y="2"/>
                          </a:lnTo>
                          <a:lnTo>
                            <a:pt x="2" y="9"/>
                          </a:lnTo>
                          <a:lnTo>
                            <a:pt x="5" y="12"/>
                          </a:lnTo>
                          <a:lnTo>
                            <a:pt x="7" y="16"/>
                          </a:lnTo>
                          <a:lnTo>
                            <a:pt x="11" y="18"/>
                          </a:lnTo>
                          <a:lnTo>
                            <a:pt x="16" y="18"/>
                          </a:lnTo>
                          <a:lnTo>
                            <a:pt x="15" y="26"/>
                          </a:lnTo>
                          <a:lnTo>
                            <a:pt x="16" y="34"/>
                          </a:lnTo>
                          <a:lnTo>
                            <a:pt x="19" y="42"/>
                          </a:lnTo>
                          <a:lnTo>
                            <a:pt x="20" y="48"/>
                          </a:lnTo>
                          <a:lnTo>
                            <a:pt x="20" y="39"/>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013" name="Google Shape;1013;p34"/>
                  <p:cNvGrpSpPr/>
                  <p:nvPr/>
                </p:nvGrpSpPr>
                <p:grpSpPr>
                  <a:xfrm>
                    <a:off x="946" y="2304"/>
                    <a:ext cx="67" cy="82"/>
                    <a:chOff x="946" y="2304"/>
                    <a:chExt cx="67" cy="82"/>
                  </a:xfrm>
                </p:grpSpPr>
                <p:grpSp>
                  <p:nvGrpSpPr>
                    <p:cNvPr id="1014" name="Google Shape;1014;p34"/>
                    <p:cNvGrpSpPr/>
                    <p:nvPr/>
                  </p:nvGrpSpPr>
                  <p:grpSpPr>
                    <a:xfrm>
                      <a:off x="961" y="2363"/>
                      <a:ext cx="28" cy="23"/>
                      <a:chOff x="961" y="2363"/>
                      <a:chExt cx="28" cy="23"/>
                    </a:xfrm>
                  </p:grpSpPr>
                  <p:sp>
                    <p:nvSpPr>
                      <p:cNvPr id="1015" name="Google Shape;1015;p34"/>
                      <p:cNvSpPr/>
                      <p:nvPr/>
                    </p:nvSpPr>
                    <p:spPr>
                      <a:xfrm>
                        <a:off x="964" y="2368"/>
                        <a:ext cx="19" cy="6"/>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16" name="Google Shape;1016;p34"/>
                      <p:cNvSpPr/>
                      <p:nvPr/>
                    </p:nvSpPr>
                    <p:spPr>
                      <a:xfrm>
                        <a:off x="961" y="2363"/>
                        <a:ext cx="28" cy="17"/>
                      </a:xfrm>
                      <a:custGeom>
                        <a:rect b="b" l="l" r="r" t="t"/>
                        <a:pathLst>
                          <a:path extrusionOk="0" h="17" w="28">
                            <a:moveTo>
                              <a:pt x="0" y="9"/>
                            </a:moveTo>
                            <a:lnTo>
                              <a:pt x="2" y="6"/>
                            </a:lnTo>
                            <a:lnTo>
                              <a:pt x="4" y="4"/>
                            </a:lnTo>
                            <a:lnTo>
                              <a:pt x="6" y="3"/>
                            </a:lnTo>
                            <a:lnTo>
                              <a:pt x="8" y="1"/>
                            </a:lnTo>
                            <a:lnTo>
                              <a:pt x="10" y="0"/>
                            </a:lnTo>
                            <a:lnTo>
                              <a:pt x="12" y="1"/>
                            </a:lnTo>
                            <a:lnTo>
                              <a:pt x="14" y="3"/>
                            </a:lnTo>
                            <a:lnTo>
                              <a:pt x="16" y="3"/>
                            </a:lnTo>
                            <a:lnTo>
                              <a:pt x="17" y="3"/>
                            </a:lnTo>
                            <a:lnTo>
                              <a:pt x="20" y="3"/>
                            </a:lnTo>
                            <a:lnTo>
                              <a:pt x="22" y="4"/>
                            </a:lnTo>
                            <a:lnTo>
                              <a:pt x="23" y="8"/>
                            </a:lnTo>
                            <a:lnTo>
                              <a:pt x="24" y="11"/>
                            </a:lnTo>
                            <a:lnTo>
                              <a:pt x="25" y="12"/>
                            </a:lnTo>
                            <a:lnTo>
                              <a:pt x="27" y="16"/>
                            </a:lnTo>
                            <a:lnTo>
                              <a:pt x="19" y="14"/>
                            </a:lnTo>
                            <a:lnTo>
                              <a:pt x="17" y="12"/>
                            </a:lnTo>
                            <a:lnTo>
                              <a:pt x="15" y="11"/>
                            </a:lnTo>
                            <a:lnTo>
                              <a:pt x="13" y="11"/>
                            </a:lnTo>
                            <a:lnTo>
                              <a:pt x="11" y="11"/>
                            </a:lnTo>
                            <a:lnTo>
                              <a:pt x="9" y="11"/>
                            </a:lnTo>
                            <a:lnTo>
                              <a:pt x="6" y="11"/>
                            </a:lnTo>
                            <a:lnTo>
                              <a:pt x="4" y="11"/>
                            </a:lnTo>
                            <a:lnTo>
                              <a:pt x="0" y="9"/>
                            </a:lnTo>
                          </a:path>
                        </a:pathLst>
                      </a:custGeom>
                      <a:solidFill>
                        <a:srgbClr val="FF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17" name="Google Shape;1017;p34"/>
                      <p:cNvSpPr/>
                      <p:nvPr/>
                    </p:nvSpPr>
                    <p:spPr>
                      <a:xfrm>
                        <a:off x="961" y="2369"/>
                        <a:ext cx="27" cy="17"/>
                      </a:xfrm>
                      <a:custGeom>
                        <a:rect b="b" l="l" r="r" t="t"/>
                        <a:pathLst>
                          <a:path extrusionOk="0" h="17" w="27">
                            <a:moveTo>
                              <a:pt x="0" y="0"/>
                            </a:moveTo>
                            <a:lnTo>
                              <a:pt x="3" y="0"/>
                            </a:lnTo>
                            <a:lnTo>
                              <a:pt x="5" y="1"/>
                            </a:lnTo>
                            <a:lnTo>
                              <a:pt x="7" y="1"/>
                            </a:lnTo>
                            <a:lnTo>
                              <a:pt x="9" y="1"/>
                            </a:lnTo>
                            <a:lnTo>
                              <a:pt x="11" y="3"/>
                            </a:lnTo>
                            <a:lnTo>
                              <a:pt x="12" y="3"/>
                            </a:lnTo>
                            <a:lnTo>
                              <a:pt x="14" y="3"/>
                            </a:lnTo>
                            <a:lnTo>
                              <a:pt x="16" y="3"/>
                            </a:lnTo>
                            <a:lnTo>
                              <a:pt x="19" y="5"/>
                            </a:lnTo>
                            <a:lnTo>
                              <a:pt x="21" y="5"/>
                            </a:lnTo>
                            <a:lnTo>
                              <a:pt x="24" y="5"/>
                            </a:lnTo>
                            <a:lnTo>
                              <a:pt x="26" y="7"/>
                            </a:lnTo>
                            <a:lnTo>
                              <a:pt x="25" y="10"/>
                            </a:lnTo>
                            <a:lnTo>
                              <a:pt x="21" y="14"/>
                            </a:lnTo>
                            <a:lnTo>
                              <a:pt x="19" y="16"/>
                            </a:lnTo>
                            <a:lnTo>
                              <a:pt x="16" y="16"/>
                            </a:lnTo>
                            <a:lnTo>
                              <a:pt x="14" y="16"/>
                            </a:lnTo>
                            <a:lnTo>
                              <a:pt x="12" y="16"/>
                            </a:lnTo>
                            <a:lnTo>
                              <a:pt x="9" y="16"/>
                            </a:lnTo>
                            <a:lnTo>
                              <a:pt x="7" y="12"/>
                            </a:lnTo>
                            <a:lnTo>
                              <a:pt x="5" y="10"/>
                            </a:lnTo>
                            <a:lnTo>
                              <a:pt x="3" y="5"/>
                            </a:lnTo>
                            <a:lnTo>
                              <a:pt x="2" y="3"/>
                            </a:lnTo>
                            <a:lnTo>
                              <a:pt x="0" y="0"/>
                            </a:lnTo>
                          </a:path>
                        </a:pathLst>
                      </a:custGeom>
                      <a:solidFill>
                        <a:srgbClr val="FF00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018" name="Google Shape;1018;p34"/>
                    <p:cNvGrpSpPr/>
                    <p:nvPr/>
                  </p:nvGrpSpPr>
                  <p:grpSpPr>
                    <a:xfrm>
                      <a:off x="946" y="2304"/>
                      <a:ext cx="67" cy="41"/>
                      <a:chOff x="946" y="2304"/>
                      <a:chExt cx="67" cy="41"/>
                    </a:xfrm>
                  </p:grpSpPr>
                  <p:grpSp>
                    <p:nvGrpSpPr>
                      <p:cNvPr id="1019" name="Google Shape;1019;p34"/>
                      <p:cNvGrpSpPr/>
                      <p:nvPr/>
                    </p:nvGrpSpPr>
                    <p:grpSpPr>
                      <a:xfrm>
                        <a:off x="946" y="2304"/>
                        <a:ext cx="28" cy="32"/>
                        <a:chOff x="946" y="2304"/>
                        <a:chExt cx="28" cy="32"/>
                      </a:xfrm>
                    </p:grpSpPr>
                    <p:sp>
                      <p:nvSpPr>
                        <p:cNvPr id="1020" name="Google Shape;1020;p34"/>
                        <p:cNvSpPr/>
                        <p:nvPr/>
                      </p:nvSpPr>
                      <p:spPr>
                        <a:xfrm>
                          <a:off x="948" y="2304"/>
                          <a:ext cx="26" cy="17"/>
                        </a:xfrm>
                        <a:custGeom>
                          <a:rect b="b" l="l" r="r" t="t"/>
                          <a:pathLst>
                            <a:path extrusionOk="0" h="17" w="26">
                              <a:moveTo>
                                <a:pt x="1" y="3"/>
                              </a:moveTo>
                              <a:lnTo>
                                <a:pt x="7" y="1"/>
                              </a:lnTo>
                              <a:lnTo>
                                <a:pt x="10" y="0"/>
                              </a:lnTo>
                              <a:lnTo>
                                <a:pt x="12" y="0"/>
                              </a:lnTo>
                              <a:lnTo>
                                <a:pt x="16" y="1"/>
                              </a:lnTo>
                              <a:lnTo>
                                <a:pt x="19" y="3"/>
                              </a:lnTo>
                              <a:lnTo>
                                <a:pt x="21" y="5"/>
                              </a:lnTo>
                              <a:lnTo>
                                <a:pt x="23" y="9"/>
                              </a:lnTo>
                              <a:lnTo>
                                <a:pt x="25" y="12"/>
                              </a:lnTo>
                              <a:lnTo>
                                <a:pt x="25" y="16"/>
                              </a:lnTo>
                              <a:lnTo>
                                <a:pt x="21" y="12"/>
                              </a:lnTo>
                              <a:lnTo>
                                <a:pt x="18" y="8"/>
                              </a:lnTo>
                              <a:lnTo>
                                <a:pt x="16" y="5"/>
                              </a:lnTo>
                              <a:lnTo>
                                <a:pt x="13" y="3"/>
                              </a:lnTo>
                              <a:lnTo>
                                <a:pt x="9" y="2"/>
                              </a:lnTo>
                              <a:lnTo>
                                <a:pt x="6" y="3"/>
                              </a:lnTo>
                              <a:lnTo>
                                <a:pt x="0" y="5"/>
                              </a:lnTo>
                              <a:lnTo>
                                <a:pt x="1" y="3"/>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21" name="Google Shape;1021;p34"/>
                        <p:cNvSpPr/>
                        <p:nvPr/>
                      </p:nvSpPr>
                      <p:spPr>
                        <a:xfrm>
                          <a:off x="946" y="2313"/>
                          <a:ext cx="25" cy="17"/>
                        </a:xfrm>
                        <a:custGeom>
                          <a:rect b="b" l="l" r="r" t="t"/>
                          <a:pathLst>
                            <a:path extrusionOk="0" h="17" w="25">
                              <a:moveTo>
                                <a:pt x="0" y="4"/>
                              </a:moveTo>
                              <a:lnTo>
                                <a:pt x="4" y="4"/>
                              </a:lnTo>
                              <a:lnTo>
                                <a:pt x="6" y="3"/>
                              </a:lnTo>
                              <a:lnTo>
                                <a:pt x="8" y="1"/>
                              </a:lnTo>
                              <a:lnTo>
                                <a:pt x="11" y="0"/>
                              </a:lnTo>
                              <a:lnTo>
                                <a:pt x="14" y="0"/>
                              </a:lnTo>
                              <a:lnTo>
                                <a:pt x="17" y="1"/>
                              </a:lnTo>
                              <a:lnTo>
                                <a:pt x="19" y="3"/>
                              </a:lnTo>
                              <a:lnTo>
                                <a:pt x="21" y="6"/>
                              </a:lnTo>
                              <a:lnTo>
                                <a:pt x="23" y="9"/>
                              </a:lnTo>
                              <a:lnTo>
                                <a:pt x="24" y="12"/>
                              </a:lnTo>
                              <a:lnTo>
                                <a:pt x="24" y="14"/>
                              </a:lnTo>
                              <a:lnTo>
                                <a:pt x="22" y="16"/>
                              </a:lnTo>
                              <a:lnTo>
                                <a:pt x="20" y="9"/>
                              </a:lnTo>
                              <a:lnTo>
                                <a:pt x="18" y="8"/>
                              </a:lnTo>
                              <a:lnTo>
                                <a:pt x="17" y="11"/>
                              </a:lnTo>
                              <a:lnTo>
                                <a:pt x="15" y="12"/>
                              </a:lnTo>
                              <a:lnTo>
                                <a:pt x="13" y="12"/>
                              </a:lnTo>
                              <a:lnTo>
                                <a:pt x="11" y="11"/>
                              </a:lnTo>
                              <a:lnTo>
                                <a:pt x="10" y="9"/>
                              </a:lnTo>
                              <a:lnTo>
                                <a:pt x="10" y="6"/>
                              </a:lnTo>
                              <a:lnTo>
                                <a:pt x="7" y="8"/>
                              </a:lnTo>
                              <a:lnTo>
                                <a:pt x="4" y="8"/>
                              </a:lnTo>
                              <a:lnTo>
                                <a:pt x="2" y="8"/>
                              </a:lnTo>
                              <a:lnTo>
                                <a:pt x="0" y="4"/>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22" name="Google Shape;1022;p34"/>
                        <p:cNvSpPr/>
                        <p:nvPr/>
                      </p:nvSpPr>
                      <p:spPr>
                        <a:xfrm>
                          <a:off x="951" y="2319"/>
                          <a:ext cx="17" cy="17"/>
                        </a:xfrm>
                        <a:custGeom>
                          <a:rect b="b" l="l" r="r" t="t"/>
                          <a:pathLst>
                            <a:path extrusionOk="0" h="17" w="17">
                              <a:moveTo>
                                <a:pt x="0" y="0"/>
                              </a:moveTo>
                              <a:lnTo>
                                <a:pt x="2" y="4"/>
                              </a:lnTo>
                              <a:lnTo>
                                <a:pt x="5" y="8"/>
                              </a:lnTo>
                              <a:lnTo>
                                <a:pt x="7" y="12"/>
                              </a:lnTo>
                              <a:lnTo>
                                <a:pt x="10" y="12"/>
                              </a:lnTo>
                              <a:lnTo>
                                <a:pt x="13" y="12"/>
                              </a:lnTo>
                              <a:lnTo>
                                <a:pt x="16" y="12"/>
                              </a:lnTo>
                              <a:lnTo>
                                <a:pt x="13" y="16"/>
                              </a:lnTo>
                              <a:lnTo>
                                <a:pt x="11" y="16"/>
                              </a:lnTo>
                              <a:lnTo>
                                <a:pt x="8" y="16"/>
                              </a:lnTo>
                              <a:lnTo>
                                <a:pt x="4" y="8"/>
                              </a:lnTo>
                              <a:lnTo>
                                <a:pt x="0"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023" name="Google Shape;1023;p34"/>
                      <p:cNvGrpSpPr/>
                      <p:nvPr/>
                    </p:nvGrpSpPr>
                    <p:grpSpPr>
                      <a:xfrm>
                        <a:off x="986" y="2314"/>
                        <a:ext cx="27" cy="31"/>
                        <a:chOff x="986" y="2314"/>
                        <a:chExt cx="27" cy="31"/>
                      </a:xfrm>
                    </p:grpSpPr>
                    <p:sp>
                      <p:nvSpPr>
                        <p:cNvPr id="1024" name="Google Shape;1024;p34"/>
                        <p:cNvSpPr/>
                        <p:nvPr/>
                      </p:nvSpPr>
                      <p:spPr>
                        <a:xfrm>
                          <a:off x="986" y="2314"/>
                          <a:ext cx="27" cy="17"/>
                        </a:xfrm>
                        <a:custGeom>
                          <a:rect b="b" l="l" r="r" t="t"/>
                          <a:pathLst>
                            <a:path extrusionOk="0" h="17" w="27">
                              <a:moveTo>
                                <a:pt x="1" y="16"/>
                              </a:moveTo>
                              <a:lnTo>
                                <a:pt x="0" y="13"/>
                              </a:lnTo>
                              <a:lnTo>
                                <a:pt x="2" y="8"/>
                              </a:lnTo>
                              <a:lnTo>
                                <a:pt x="4" y="4"/>
                              </a:lnTo>
                              <a:lnTo>
                                <a:pt x="6" y="2"/>
                              </a:lnTo>
                              <a:lnTo>
                                <a:pt x="10" y="1"/>
                              </a:lnTo>
                              <a:lnTo>
                                <a:pt x="14" y="0"/>
                              </a:lnTo>
                              <a:lnTo>
                                <a:pt x="19" y="0"/>
                              </a:lnTo>
                              <a:lnTo>
                                <a:pt x="22" y="0"/>
                              </a:lnTo>
                              <a:lnTo>
                                <a:pt x="25" y="1"/>
                              </a:lnTo>
                              <a:lnTo>
                                <a:pt x="26" y="3"/>
                              </a:lnTo>
                              <a:lnTo>
                                <a:pt x="25" y="2"/>
                              </a:lnTo>
                              <a:lnTo>
                                <a:pt x="21" y="1"/>
                              </a:lnTo>
                              <a:lnTo>
                                <a:pt x="17" y="1"/>
                              </a:lnTo>
                              <a:lnTo>
                                <a:pt x="13" y="2"/>
                              </a:lnTo>
                              <a:lnTo>
                                <a:pt x="10" y="4"/>
                              </a:lnTo>
                              <a:lnTo>
                                <a:pt x="8" y="6"/>
                              </a:lnTo>
                              <a:lnTo>
                                <a:pt x="6" y="7"/>
                              </a:lnTo>
                              <a:lnTo>
                                <a:pt x="4" y="9"/>
                              </a:lnTo>
                              <a:lnTo>
                                <a:pt x="3" y="13"/>
                              </a:lnTo>
                              <a:lnTo>
                                <a:pt x="1" y="1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25" name="Google Shape;1025;p34"/>
                        <p:cNvSpPr/>
                        <p:nvPr/>
                      </p:nvSpPr>
                      <p:spPr>
                        <a:xfrm>
                          <a:off x="992" y="2321"/>
                          <a:ext cx="21" cy="17"/>
                        </a:xfrm>
                        <a:custGeom>
                          <a:rect b="b" l="l" r="r" t="t"/>
                          <a:pathLst>
                            <a:path extrusionOk="0" h="17" w="21">
                              <a:moveTo>
                                <a:pt x="0" y="8"/>
                              </a:moveTo>
                              <a:lnTo>
                                <a:pt x="0" y="5"/>
                              </a:lnTo>
                              <a:lnTo>
                                <a:pt x="3" y="2"/>
                              </a:lnTo>
                              <a:lnTo>
                                <a:pt x="5" y="1"/>
                              </a:lnTo>
                              <a:lnTo>
                                <a:pt x="9" y="0"/>
                              </a:lnTo>
                              <a:lnTo>
                                <a:pt x="12" y="1"/>
                              </a:lnTo>
                              <a:lnTo>
                                <a:pt x="15" y="2"/>
                              </a:lnTo>
                              <a:lnTo>
                                <a:pt x="18" y="2"/>
                              </a:lnTo>
                              <a:lnTo>
                                <a:pt x="16" y="4"/>
                              </a:lnTo>
                              <a:lnTo>
                                <a:pt x="18" y="6"/>
                              </a:lnTo>
                              <a:lnTo>
                                <a:pt x="19" y="9"/>
                              </a:lnTo>
                              <a:lnTo>
                                <a:pt x="19" y="12"/>
                              </a:lnTo>
                              <a:lnTo>
                                <a:pt x="20" y="13"/>
                              </a:lnTo>
                              <a:lnTo>
                                <a:pt x="19" y="16"/>
                              </a:lnTo>
                              <a:lnTo>
                                <a:pt x="17" y="14"/>
                              </a:lnTo>
                              <a:lnTo>
                                <a:pt x="16" y="10"/>
                              </a:lnTo>
                              <a:lnTo>
                                <a:pt x="15" y="9"/>
                              </a:lnTo>
                              <a:lnTo>
                                <a:pt x="13" y="9"/>
                              </a:lnTo>
                              <a:lnTo>
                                <a:pt x="12" y="10"/>
                              </a:lnTo>
                              <a:lnTo>
                                <a:pt x="10" y="10"/>
                              </a:lnTo>
                              <a:lnTo>
                                <a:pt x="8" y="10"/>
                              </a:lnTo>
                              <a:lnTo>
                                <a:pt x="6" y="9"/>
                              </a:lnTo>
                              <a:lnTo>
                                <a:pt x="5" y="8"/>
                              </a:lnTo>
                              <a:lnTo>
                                <a:pt x="5" y="5"/>
                              </a:lnTo>
                              <a:lnTo>
                                <a:pt x="2" y="6"/>
                              </a:lnTo>
                              <a:lnTo>
                                <a:pt x="0" y="8"/>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26" name="Google Shape;1026;p34"/>
                        <p:cNvSpPr/>
                        <p:nvPr/>
                      </p:nvSpPr>
                      <p:spPr>
                        <a:xfrm>
                          <a:off x="990" y="2328"/>
                          <a:ext cx="17" cy="17"/>
                        </a:xfrm>
                        <a:custGeom>
                          <a:rect b="b" l="l" r="r" t="t"/>
                          <a:pathLst>
                            <a:path extrusionOk="0" h="17" w="17">
                              <a:moveTo>
                                <a:pt x="16" y="0"/>
                              </a:moveTo>
                              <a:lnTo>
                                <a:pt x="0" y="8"/>
                              </a:lnTo>
                              <a:lnTo>
                                <a:pt x="0" y="16"/>
                              </a:lnTo>
                              <a:lnTo>
                                <a:pt x="8" y="16"/>
                              </a:lnTo>
                              <a:lnTo>
                                <a:pt x="8" y="0"/>
                              </a:lnTo>
                              <a:lnTo>
                                <a:pt x="16"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1027" name="Google Shape;1027;p34"/>
                    <p:cNvSpPr/>
                    <p:nvPr/>
                  </p:nvSpPr>
                  <p:spPr>
                    <a:xfrm>
                      <a:off x="968" y="2342"/>
                      <a:ext cx="20" cy="17"/>
                    </a:xfrm>
                    <a:custGeom>
                      <a:rect b="b" l="l" r="r" t="t"/>
                      <a:pathLst>
                        <a:path extrusionOk="0" h="17" w="20">
                          <a:moveTo>
                            <a:pt x="5" y="0"/>
                          </a:moveTo>
                          <a:lnTo>
                            <a:pt x="3" y="1"/>
                          </a:lnTo>
                          <a:lnTo>
                            <a:pt x="1" y="1"/>
                          </a:lnTo>
                          <a:lnTo>
                            <a:pt x="0" y="4"/>
                          </a:lnTo>
                          <a:lnTo>
                            <a:pt x="0" y="7"/>
                          </a:lnTo>
                          <a:lnTo>
                            <a:pt x="0" y="10"/>
                          </a:lnTo>
                          <a:lnTo>
                            <a:pt x="3" y="10"/>
                          </a:lnTo>
                          <a:lnTo>
                            <a:pt x="5" y="11"/>
                          </a:lnTo>
                          <a:lnTo>
                            <a:pt x="7" y="13"/>
                          </a:lnTo>
                          <a:lnTo>
                            <a:pt x="9" y="16"/>
                          </a:lnTo>
                          <a:lnTo>
                            <a:pt x="12" y="14"/>
                          </a:lnTo>
                          <a:lnTo>
                            <a:pt x="14" y="13"/>
                          </a:lnTo>
                          <a:lnTo>
                            <a:pt x="17" y="11"/>
                          </a:lnTo>
                          <a:lnTo>
                            <a:pt x="19" y="11"/>
                          </a:lnTo>
                        </a:path>
                      </a:pathLst>
                    </a:custGeom>
                    <a:noFill/>
                    <a:ln cap="rnd" cmpd="sng" w="12700">
                      <a:solidFill>
                        <a:srgbClr val="FF7F3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028" name="Google Shape;1028;p34"/>
                  <p:cNvGrpSpPr/>
                  <p:nvPr/>
                </p:nvGrpSpPr>
                <p:grpSpPr>
                  <a:xfrm>
                    <a:off x="911" y="2232"/>
                    <a:ext cx="148" cy="144"/>
                    <a:chOff x="911" y="2232"/>
                    <a:chExt cx="148" cy="144"/>
                  </a:xfrm>
                </p:grpSpPr>
                <p:sp>
                  <p:nvSpPr>
                    <p:cNvPr id="1029" name="Google Shape;1029;p34"/>
                    <p:cNvSpPr/>
                    <p:nvPr/>
                  </p:nvSpPr>
                  <p:spPr>
                    <a:xfrm>
                      <a:off x="911" y="2232"/>
                      <a:ext cx="148" cy="144"/>
                    </a:xfrm>
                    <a:custGeom>
                      <a:rect b="b" l="l" r="r" t="t"/>
                      <a:pathLst>
                        <a:path extrusionOk="0" h="144" w="148">
                          <a:moveTo>
                            <a:pt x="28" y="134"/>
                          </a:moveTo>
                          <a:lnTo>
                            <a:pt x="22" y="131"/>
                          </a:lnTo>
                          <a:lnTo>
                            <a:pt x="19" y="128"/>
                          </a:lnTo>
                          <a:lnTo>
                            <a:pt x="18" y="125"/>
                          </a:lnTo>
                          <a:lnTo>
                            <a:pt x="16" y="118"/>
                          </a:lnTo>
                          <a:lnTo>
                            <a:pt x="13" y="117"/>
                          </a:lnTo>
                          <a:lnTo>
                            <a:pt x="12" y="111"/>
                          </a:lnTo>
                          <a:lnTo>
                            <a:pt x="10" y="108"/>
                          </a:lnTo>
                          <a:lnTo>
                            <a:pt x="9" y="106"/>
                          </a:lnTo>
                          <a:lnTo>
                            <a:pt x="7" y="101"/>
                          </a:lnTo>
                          <a:lnTo>
                            <a:pt x="2" y="92"/>
                          </a:lnTo>
                          <a:lnTo>
                            <a:pt x="5" y="77"/>
                          </a:lnTo>
                          <a:lnTo>
                            <a:pt x="2" y="75"/>
                          </a:lnTo>
                          <a:lnTo>
                            <a:pt x="0" y="66"/>
                          </a:lnTo>
                          <a:lnTo>
                            <a:pt x="0" y="60"/>
                          </a:lnTo>
                          <a:lnTo>
                            <a:pt x="0" y="53"/>
                          </a:lnTo>
                          <a:lnTo>
                            <a:pt x="4" y="46"/>
                          </a:lnTo>
                          <a:lnTo>
                            <a:pt x="12" y="41"/>
                          </a:lnTo>
                          <a:lnTo>
                            <a:pt x="12" y="34"/>
                          </a:lnTo>
                          <a:lnTo>
                            <a:pt x="19" y="24"/>
                          </a:lnTo>
                          <a:lnTo>
                            <a:pt x="22" y="21"/>
                          </a:lnTo>
                          <a:lnTo>
                            <a:pt x="26" y="15"/>
                          </a:lnTo>
                          <a:lnTo>
                            <a:pt x="32" y="11"/>
                          </a:lnTo>
                          <a:lnTo>
                            <a:pt x="38" y="11"/>
                          </a:lnTo>
                          <a:lnTo>
                            <a:pt x="48" y="2"/>
                          </a:lnTo>
                          <a:lnTo>
                            <a:pt x="56" y="1"/>
                          </a:lnTo>
                          <a:lnTo>
                            <a:pt x="62" y="0"/>
                          </a:lnTo>
                          <a:lnTo>
                            <a:pt x="68" y="0"/>
                          </a:lnTo>
                          <a:lnTo>
                            <a:pt x="73" y="1"/>
                          </a:lnTo>
                          <a:lnTo>
                            <a:pt x="79" y="1"/>
                          </a:lnTo>
                          <a:lnTo>
                            <a:pt x="87" y="2"/>
                          </a:lnTo>
                          <a:lnTo>
                            <a:pt x="95" y="6"/>
                          </a:lnTo>
                          <a:lnTo>
                            <a:pt x="100" y="9"/>
                          </a:lnTo>
                          <a:lnTo>
                            <a:pt x="110" y="12"/>
                          </a:lnTo>
                          <a:lnTo>
                            <a:pt x="117" y="18"/>
                          </a:lnTo>
                          <a:lnTo>
                            <a:pt x="121" y="23"/>
                          </a:lnTo>
                          <a:lnTo>
                            <a:pt x="124" y="29"/>
                          </a:lnTo>
                          <a:lnTo>
                            <a:pt x="126" y="34"/>
                          </a:lnTo>
                          <a:lnTo>
                            <a:pt x="129" y="39"/>
                          </a:lnTo>
                          <a:lnTo>
                            <a:pt x="132" y="44"/>
                          </a:lnTo>
                          <a:lnTo>
                            <a:pt x="138" y="50"/>
                          </a:lnTo>
                          <a:lnTo>
                            <a:pt x="141" y="60"/>
                          </a:lnTo>
                          <a:lnTo>
                            <a:pt x="144" y="69"/>
                          </a:lnTo>
                          <a:lnTo>
                            <a:pt x="147" y="75"/>
                          </a:lnTo>
                          <a:lnTo>
                            <a:pt x="146" y="79"/>
                          </a:lnTo>
                          <a:lnTo>
                            <a:pt x="143" y="87"/>
                          </a:lnTo>
                          <a:lnTo>
                            <a:pt x="140" y="92"/>
                          </a:lnTo>
                          <a:lnTo>
                            <a:pt x="141" y="100"/>
                          </a:lnTo>
                          <a:lnTo>
                            <a:pt x="139" y="104"/>
                          </a:lnTo>
                          <a:lnTo>
                            <a:pt x="131" y="109"/>
                          </a:lnTo>
                          <a:lnTo>
                            <a:pt x="129" y="114"/>
                          </a:lnTo>
                          <a:lnTo>
                            <a:pt x="116" y="125"/>
                          </a:lnTo>
                          <a:lnTo>
                            <a:pt x="116" y="129"/>
                          </a:lnTo>
                          <a:lnTo>
                            <a:pt x="110" y="135"/>
                          </a:lnTo>
                          <a:lnTo>
                            <a:pt x="101" y="140"/>
                          </a:lnTo>
                          <a:lnTo>
                            <a:pt x="96" y="143"/>
                          </a:lnTo>
                          <a:lnTo>
                            <a:pt x="102" y="129"/>
                          </a:lnTo>
                          <a:lnTo>
                            <a:pt x="107" y="115"/>
                          </a:lnTo>
                          <a:lnTo>
                            <a:pt x="110" y="104"/>
                          </a:lnTo>
                          <a:lnTo>
                            <a:pt x="113" y="92"/>
                          </a:lnTo>
                          <a:lnTo>
                            <a:pt x="113" y="86"/>
                          </a:lnTo>
                          <a:lnTo>
                            <a:pt x="111" y="79"/>
                          </a:lnTo>
                          <a:lnTo>
                            <a:pt x="112" y="67"/>
                          </a:lnTo>
                          <a:lnTo>
                            <a:pt x="110" y="63"/>
                          </a:lnTo>
                          <a:lnTo>
                            <a:pt x="107" y="60"/>
                          </a:lnTo>
                          <a:lnTo>
                            <a:pt x="96" y="66"/>
                          </a:lnTo>
                          <a:lnTo>
                            <a:pt x="90" y="69"/>
                          </a:lnTo>
                          <a:lnTo>
                            <a:pt x="81" y="70"/>
                          </a:lnTo>
                          <a:lnTo>
                            <a:pt x="69" y="70"/>
                          </a:lnTo>
                          <a:lnTo>
                            <a:pt x="60" y="69"/>
                          </a:lnTo>
                          <a:lnTo>
                            <a:pt x="55" y="68"/>
                          </a:lnTo>
                          <a:lnTo>
                            <a:pt x="51" y="66"/>
                          </a:lnTo>
                          <a:lnTo>
                            <a:pt x="45" y="66"/>
                          </a:lnTo>
                          <a:lnTo>
                            <a:pt x="39" y="68"/>
                          </a:lnTo>
                          <a:lnTo>
                            <a:pt x="37" y="71"/>
                          </a:lnTo>
                          <a:lnTo>
                            <a:pt x="36" y="76"/>
                          </a:lnTo>
                          <a:lnTo>
                            <a:pt x="33" y="81"/>
                          </a:lnTo>
                          <a:lnTo>
                            <a:pt x="30" y="82"/>
                          </a:lnTo>
                          <a:lnTo>
                            <a:pt x="27" y="87"/>
                          </a:lnTo>
                          <a:lnTo>
                            <a:pt x="26" y="96"/>
                          </a:lnTo>
                          <a:lnTo>
                            <a:pt x="24" y="98"/>
                          </a:lnTo>
                          <a:lnTo>
                            <a:pt x="21" y="100"/>
                          </a:lnTo>
                          <a:lnTo>
                            <a:pt x="19" y="100"/>
                          </a:lnTo>
                          <a:lnTo>
                            <a:pt x="16" y="101"/>
                          </a:lnTo>
                          <a:lnTo>
                            <a:pt x="15" y="103"/>
                          </a:lnTo>
                          <a:lnTo>
                            <a:pt x="15" y="105"/>
                          </a:lnTo>
                          <a:lnTo>
                            <a:pt x="15" y="108"/>
                          </a:lnTo>
                          <a:lnTo>
                            <a:pt x="17" y="111"/>
                          </a:lnTo>
                          <a:lnTo>
                            <a:pt x="21" y="114"/>
                          </a:lnTo>
                          <a:lnTo>
                            <a:pt x="25" y="114"/>
                          </a:lnTo>
                          <a:lnTo>
                            <a:pt x="26" y="126"/>
                          </a:lnTo>
                          <a:lnTo>
                            <a:pt x="28" y="134"/>
                          </a:lnTo>
                        </a:path>
                      </a:pathLst>
                    </a:custGeom>
                    <a:solidFill>
                      <a:srgbClr val="7F5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030" name="Google Shape;1030;p34"/>
                    <p:cNvGrpSpPr/>
                    <p:nvPr/>
                  </p:nvGrpSpPr>
                  <p:grpSpPr>
                    <a:xfrm>
                      <a:off x="915" y="2237"/>
                      <a:ext cx="139" cy="101"/>
                      <a:chOff x="915" y="2237"/>
                      <a:chExt cx="139" cy="101"/>
                    </a:xfrm>
                  </p:grpSpPr>
                  <p:sp>
                    <p:nvSpPr>
                      <p:cNvPr id="1031" name="Google Shape;1031;p34"/>
                      <p:cNvSpPr/>
                      <p:nvPr/>
                    </p:nvSpPr>
                    <p:spPr>
                      <a:xfrm>
                        <a:off x="915" y="2275"/>
                        <a:ext cx="59" cy="41"/>
                      </a:xfrm>
                      <a:custGeom>
                        <a:rect b="b" l="l" r="r" t="t"/>
                        <a:pathLst>
                          <a:path extrusionOk="0" h="41" w="59">
                            <a:moveTo>
                              <a:pt x="2" y="40"/>
                            </a:moveTo>
                            <a:lnTo>
                              <a:pt x="13" y="40"/>
                            </a:lnTo>
                            <a:lnTo>
                              <a:pt x="29" y="31"/>
                            </a:lnTo>
                            <a:lnTo>
                              <a:pt x="17" y="30"/>
                            </a:lnTo>
                            <a:lnTo>
                              <a:pt x="8" y="29"/>
                            </a:lnTo>
                            <a:lnTo>
                              <a:pt x="4" y="27"/>
                            </a:lnTo>
                            <a:lnTo>
                              <a:pt x="0" y="22"/>
                            </a:lnTo>
                            <a:lnTo>
                              <a:pt x="1" y="13"/>
                            </a:lnTo>
                            <a:lnTo>
                              <a:pt x="8" y="16"/>
                            </a:lnTo>
                            <a:lnTo>
                              <a:pt x="13" y="19"/>
                            </a:lnTo>
                            <a:lnTo>
                              <a:pt x="21" y="20"/>
                            </a:lnTo>
                            <a:lnTo>
                              <a:pt x="27" y="20"/>
                            </a:lnTo>
                            <a:lnTo>
                              <a:pt x="35" y="24"/>
                            </a:lnTo>
                            <a:lnTo>
                              <a:pt x="29" y="17"/>
                            </a:lnTo>
                            <a:lnTo>
                              <a:pt x="24" y="13"/>
                            </a:lnTo>
                            <a:lnTo>
                              <a:pt x="18" y="10"/>
                            </a:lnTo>
                            <a:lnTo>
                              <a:pt x="19" y="2"/>
                            </a:lnTo>
                            <a:lnTo>
                              <a:pt x="18" y="0"/>
                            </a:lnTo>
                            <a:lnTo>
                              <a:pt x="27" y="0"/>
                            </a:lnTo>
                            <a:lnTo>
                              <a:pt x="27" y="6"/>
                            </a:lnTo>
                            <a:lnTo>
                              <a:pt x="28" y="11"/>
                            </a:lnTo>
                            <a:lnTo>
                              <a:pt x="31" y="15"/>
                            </a:lnTo>
                            <a:lnTo>
                              <a:pt x="36" y="17"/>
                            </a:lnTo>
                            <a:lnTo>
                              <a:pt x="44" y="20"/>
                            </a:lnTo>
                            <a:lnTo>
                              <a:pt x="54" y="24"/>
                            </a:lnTo>
                            <a:lnTo>
                              <a:pt x="58" y="25"/>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32" name="Google Shape;1032;p34"/>
                      <p:cNvSpPr/>
                      <p:nvPr/>
                    </p:nvSpPr>
                    <p:spPr>
                      <a:xfrm>
                        <a:off x="925" y="2257"/>
                        <a:ext cx="113" cy="34"/>
                      </a:xfrm>
                      <a:custGeom>
                        <a:rect b="b" l="l" r="r" t="t"/>
                        <a:pathLst>
                          <a:path extrusionOk="0" h="34" w="113">
                            <a:moveTo>
                              <a:pt x="0" y="15"/>
                            </a:moveTo>
                            <a:lnTo>
                              <a:pt x="7" y="13"/>
                            </a:lnTo>
                            <a:lnTo>
                              <a:pt x="18" y="13"/>
                            </a:lnTo>
                            <a:lnTo>
                              <a:pt x="26" y="12"/>
                            </a:lnTo>
                            <a:lnTo>
                              <a:pt x="23" y="19"/>
                            </a:lnTo>
                            <a:lnTo>
                              <a:pt x="27" y="25"/>
                            </a:lnTo>
                            <a:lnTo>
                              <a:pt x="34" y="19"/>
                            </a:lnTo>
                            <a:lnTo>
                              <a:pt x="41" y="12"/>
                            </a:lnTo>
                            <a:lnTo>
                              <a:pt x="49" y="7"/>
                            </a:lnTo>
                            <a:lnTo>
                              <a:pt x="60" y="1"/>
                            </a:lnTo>
                            <a:lnTo>
                              <a:pt x="63" y="0"/>
                            </a:lnTo>
                            <a:lnTo>
                              <a:pt x="87" y="6"/>
                            </a:lnTo>
                            <a:lnTo>
                              <a:pt x="95" y="17"/>
                            </a:lnTo>
                            <a:lnTo>
                              <a:pt x="98" y="20"/>
                            </a:lnTo>
                            <a:lnTo>
                              <a:pt x="98" y="32"/>
                            </a:lnTo>
                            <a:lnTo>
                              <a:pt x="103" y="33"/>
                            </a:lnTo>
                            <a:lnTo>
                              <a:pt x="110" y="24"/>
                            </a:lnTo>
                            <a:lnTo>
                              <a:pt x="112" y="18"/>
                            </a:lnTo>
                            <a:lnTo>
                              <a:pt x="111" y="11"/>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33" name="Google Shape;1033;p34"/>
                      <p:cNvSpPr/>
                      <p:nvPr/>
                    </p:nvSpPr>
                    <p:spPr>
                      <a:xfrm>
                        <a:off x="931" y="2237"/>
                        <a:ext cx="99" cy="42"/>
                      </a:xfrm>
                      <a:custGeom>
                        <a:rect b="b" l="l" r="r" t="t"/>
                        <a:pathLst>
                          <a:path extrusionOk="0" h="42" w="99">
                            <a:moveTo>
                              <a:pt x="34" y="28"/>
                            </a:moveTo>
                            <a:lnTo>
                              <a:pt x="26" y="24"/>
                            </a:lnTo>
                            <a:lnTo>
                              <a:pt x="13" y="24"/>
                            </a:lnTo>
                            <a:lnTo>
                              <a:pt x="0" y="26"/>
                            </a:lnTo>
                            <a:lnTo>
                              <a:pt x="21" y="19"/>
                            </a:lnTo>
                            <a:lnTo>
                              <a:pt x="37" y="18"/>
                            </a:lnTo>
                            <a:lnTo>
                              <a:pt x="31" y="14"/>
                            </a:lnTo>
                            <a:lnTo>
                              <a:pt x="19" y="11"/>
                            </a:lnTo>
                            <a:lnTo>
                              <a:pt x="35" y="10"/>
                            </a:lnTo>
                            <a:lnTo>
                              <a:pt x="41" y="13"/>
                            </a:lnTo>
                            <a:lnTo>
                              <a:pt x="49" y="16"/>
                            </a:lnTo>
                            <a:lnTo>
                              <a:pt x="54" y="12"/>
                            </a:lnTo>
                            <a:lnTo>
                              <a:pt x="44" y="2"/>
                            </a:lnTo>
                            <a:lnTo>
                              <a:pt x="51" y="0"/>
                            </a:lnTo>
                            <a:lnTo>
                              <a:pt x="57" y="0"/>
                            </a:lnTo>
                            <a:lnTo>
                              <a:pt x="62" y="13"/>
                            </a:lnTo>
                            <a:lnTo>
                              <a:pt x="66" y="8"/>
                            </a:lnTo>
                            <a:lnTo>
                              <a:pt x="68" y="4"/>
                            </a:lnTo>
                            <a:lnTo>
                              <a:pt x="73" y="9"/>
                            </a:lnTo>
                            <a:lnTo>
                              <a:pt x="76" y="15"/>
                            </a:lnTo>
                            <a:lnTo>
                              <a:pt x="78" y="17"/>
                            </a:lnTo>
                            <a:lnTo>
                              <a:pt x="80" y="21"/>
                            </a:lnTo>
                            <a:lnTo>
                              <a:pt x="83" y="22"/>
                            </a:lnTo>
                            <a:lnTo>
                              <a:pt x="85" y="12"/>
                            </a:lnTo>
                            <a:lnTo>
                              <a:pt x="91" y="14"/>
                            </a:lnTo>
                            <a:lnTo>
                              <a:pt x="90" y="22"/>
                            </a:lnTo>
                            <a:lnTo>
                              <a:pt x="89" y="26"/>
                            </a:lnTo>
                            <a:lnTo>
                              <a:pt x="93" y="31"/>
                            </a:lnTo>
                            <a:lnTo>
                              <a:pt x="98" y="41"/>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34" name="Google Shape;1034;p34"/>
                      <p:cNvSpPr/>
                      <p:nvPr/>
                    </p:nvSpPr>
                    <p:spPr>
                      <a:xfrm>
                        <a:off x="1026" y="2275"/>
                        <a:ext cx="28" cy="63"/>
                      </a:xfrm>
                      <a:custGeom>
                        <a:rect b="b" l="l" r="r" t="t"/>
                        <a:pathLst>
                          <a:path extrusionOk="0" h="63" w="28">
                            <a:moveTo>
                              <a:pt x="14" y="0"/>
                            </a:moveTo>
                            <a:lnTo>
                              <a:pt x="21" y="15"/>
                            </a:lnTo>
                            <a:lnTo>
                              <a:pt x="24" y="23"/>
                            </a:lnTo>
                            <a:lnTo>
                              <a:pt x="27" y="30"/>
                            </a:lnTo>
                            <a:lnTo>
                              <a:pt x="27" y="36"/>
                            </a:lnTo>
                            <a:lnTo>
                              <a:pt x="26" y="43"/>
                            </a:lnTo>
                            <a:lnTo>
                              <a:pt x="23" y="46"/>
                            </a:lnTo>
                            <a:lnTo>
                              <a:pt x="21" y="36"/>
                            </a:lnTo>
                            <a:lnTo>
                              <a:pt x="18" y="28"/>
                            </a:lnTo>
                            <a:lnTo>
                              <a:pt x="13" y="19"/>
                            </a:lnTo>
                            <a:lnTo>
                              <a:pt x="8" y="11"/>
                            </a:lnTo>
                            <a:lnTo>
                              <a:pt x="5" y="27"/>
                            </a:lnTo>
                            <a:lnTo>
                              <a:pt x="12" y="37"/>
                            </a:lnTo>
                            <a:lnTo>
                              <a:pt x="15" y="41"/>
                            </a:lnTo>
                            <a:lnTo>
                              <a:pt x="18" y="62"/>
                            </a:lnTo>
                            <a:lnTo>
                              <a:pt x="6" y="57"/>
                            </a:lnTo>
                            <a:lnTo>
                              <a:pt x="3" y="49"/>
                            </a:lnTo>
                            <a:lnTo>
                              <a:pt x="0" y="40"/>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1035" name="Google Shape;1035;p34"/>
                  <p:cNvSpPr/>
                  <p:nvPr/>
                </p:nvSpPr>
                <p:spPr>
                  <a:xfrm>
                    <a:off x="934" y="2345"/>
                    <a:ext cx="0" cy="1"/>
                  </a:xfrm>
                  <a:prstGeom prst="ellipse">
                    <a:avLst/>
                  </a:prstGeom>
                  <a:solidFill>
                    <a:srgbClr val="FF5FBF"/>
                  </a:solidFill>
                  <a:ln cap="flat" cmpd="sng" w="12700">
                    <a:solidFill>
                      <a:srgbClr val="FF009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036" name="Google Shape;1036;p34"/>
                <p:cNvGrpSpPr/>
                <p:nvPr/>
              </p:nvGrpSpPr>
              <p:grpSpPr>
                <a:xfrm>
                  <a:off x="832" y="2370"/>
                  <a:ext cx="256" cy="314"/>
                  <a:chOff x="832" y="2370"/>
                  <a:chExt cx="256" cy="314"/>
                </a:xfrm>
              </p:grpSpPr>
              <p:sp>
                <p:nvSpPr>
                  <p:cNvPr id="1037" name="Google Shape;1037;p34"/>
                  <p:cNvSpPr/>
                  <p:nvPr/>
                </p:nvSpPr>
                <p:spPr>
                  <a:xfrm>
                    <a:off x="952" y="2370"/>
                    <a:ext cx="25" cy="98"/>
                  </a:xfrm>
                  <a:custGeom>
                    <a:rect b="b" l="l" r="r" t="t"/>
                    <a:pathLst>
                      <a:path extrusionOk="0" h="98" w="25">
                        <a:moveTo>
                          <a:pt x="24" y="1"/>
                        </a:moveTo>
                        <a:lnTo>
                          <a:pt x="5" y="94"/>
                        </a:lnTo>
                        <a:lnTo>
                          <a:pt x="0" y="97"/>
                        </a:lnTo>
                        <a:lnTo>
                          <a:pt x="20" y="0"/>
                        </a:lnTo>
                        <a:lnTo>
                          <a:pt x="21" y="0"/>
                        </a:lnTo>
                        <a:lnTo>
                          <a:pt x="23" y="0"/>
                        </a:lnTo>
                        <a:lnTo>
                          <a:pt x="24" y="1"/>
                        </a:lnTo>
                      </a:path>
                    </a:pathLst>
                  </a:custGeom>
                  <a:solidFill>
                    <a:srgbClr val="BF7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038" name="Google Shape;1038;p34"/>
                  <p:cNvGrpSpPr/>
                  <p:nvPr/>
                </p:nvGrpSpPr>
                <p:grpSpPr>
                  <a:xfrm>
                    <a:off x="832" y="2406"/>
                    <a:ext cx="256" cy="278"/>
                    <a:chOff x="832" y="2406"/>
                    <a:chExt cx="256" cy="278"/>
                  </a:xfrm>
                </p:grpSpPr>
                <p:sp>
                  <p:nvSpPr>
                    <p:cNvPr id="1039" name="Google Shape;1039;p34"/>
                    <p:cNvSpPr/>
                    <p:nvPr/>
                  </p:nvSpPr>
                  <p:spPr>
                    <a:xfrm>
                      <a:off x="832" y="2406"/>
                      <a:ext cx="256" cy="278"/>
                    </a:xfrm>
                    <a:custGeom>
                      <a:rect b="b" l="l" r="r" t="t"/>
                      <a:pathLst>
                        <a:path extrusionOk="0" h="278" w="256">
                          <a:moveTo>
                            <a:pt x="93" y="1"/>
                          </a:moveTo>
                          <a:lnTo>
                            <a:pt x="89" y="3"/>
                          </a:lnTo>
                          <a:lnTo>
                            <a:pt x="82" y="4"/>
                          </a:lnTo>
                          <a:lnTo>
                            <a:pt x="76" y="6"/>
                          </a:lnTo>
                          <a:lnTo>
                            <a:pt x="69" y="7"/>
                          </a:lnTo>
                          <a:lnTo>
                            <a:pt x="63" y="9"/>
                          </a:lnTo>
                          <a:lnTo>
                            <a:pt x="57" y="10"/>
                          </a:lnTo>
                          <a:lnTo>
                            <a:pt x="53" y="12"/>
                          </a:lnTo>
                          <a:lnTo>
                            <a:pt x="49" y="14"/>
                          </a:lnTo>
                          <a:lnTo>
                            <a:pt x="45" y="16"/>
                          </a:lnTo>
                          <a:lnTo>
                            <a:pt x="41" y="19"/>
                          </a:lnTo>
                          <a:lnTo>
                            <a:pt x="38" y="21"/>
                          </a:lnTo>
                          <a:lnTo>
                            <a:pt x="35" y="24"/>
                          </a:lnTo>
                          <a:lnTo>
                            <a:pt x="31" y="28"/>
                          </a:lnTo>
                          <a:lnTo>
                            <a:pt x="28" y="33"/>
                          </a:lnTo>
                          <a:lnTo>
                            <a:pt x="22" y="42"/>
                          </a:lnTo>
                          <a:lnTo>
                            <a:pt x="12" y="59"/>
                          </a:lnTo>
                          <a:lnTo>
                            <a:pt x="0" y="79"/>
                          </a:lnTo>
                          <a:lnTo>
                            <a:pt x="2" y="82"/>
                          </a:lnTo>
                          <a:lnTo>
                            <a:pt x="6" y="85"/>
                          </a:lnTo>
                          <a:lnTo>
                            <a:pt x="61" y="106"/>
                          </a:lnTo>
                          <a:lnTo>
                            <a:pt x="63" y="112"/>
                          </a:lnTo>
                          <a:lnTo>
                            <a:pt x="63" y="137"/>
                          </a:lnTo>
                          <a:lnTo>
                            <a:pt x="61" y="171"/>
                          </a:lnTo>
                          <a:lnTo>
                            <a:pt x="58" y="196"/>
                          </a:lnTo>
                          <a:lnTo>
                            <a:pt x="56" y="213"/>
                          </a:lnTo>
                          <a:lnTo>
                            <a:pt x="50" y="236"/>
                          </a:lnTo>
                          <a:lnTo>
                            <a:pt x="41" y="254"/>
                          </a:lnTo>
                          <a:lnTo>
                            <a:pt x="29" y="277"/>
                          </a:lnTo>
                          <a:lnTo>
                            <a:pt x="240" y="277"/>
                          </a:lnTo>
                          <a:lnTo>
                            <a:pt x="218" y="220"/>
                          </a:lnTo>
                          <a:lnTo>
                            <a:pt x="208" y="172"/>
                          </a:lnTo>
                          <a:lnTo>
                            <a:pt x="213" y="168"/>
                          </a:lnTo>
                          <a:lnTo>
                            <a:pt x="219" y="162"/>
                          </a:lnTo>
                          <a:lnTo>
                            <a:pt x="222" y="154"/>
                          </a:lnTo>
                          <a:lnTo>
                            <a:pt x="224" y="145"/>
                          </a:lnTo>
                          <a:lnTo>
                            <a:pt x="225" y="137"/>
                          </a:lnTo>
                          <a:lnTo>
                            <a:pt x="225" y="129"/>
                          </a:lnTo>
                          <a:lnTo>
                            <a:pt x="225" y="122"/>
                          </a:lnTo>
                          <a:lnTo>
                            <a:pt x="226" y="114"/>
                          </a:lnTo>
                          <a:lnTo>
                            <a:pt x="255" y="90"/>
                          </a:lnTo>
                          <a:lnTo>
                            <a:pt x="237" y="36"/>
                          </a:lnTo>
                          <a:lnTo>
                            <a:pt x="234" y="29"/>
                          </a:lnTo>
                          <a:lnTo>
                            <a:pt x="229" y="23"/>
                          </a:lnTo>
                          <a:lnTo>
                            <a:pt x="224" y="18"/>
                          </a:lnTo>
                          <a:lnTo>
                            <a:pt x="217" y="15"/>
                          </a:lnTo>
                          <a:lnTo>
                            <a:pt x="185" y="6"/>
                          </a:lnTo>
                          <a:lnTo>
                            <a:pt x="180" y="4"/>
                          </a:lnTo>
                          <a:lnTo>
                            <a:pt x="176" y="2"/>
                          </a:lnTo>
                          <a:lnTo>
                            <a:pt x="173" y="1"/>
                          </a:lnTo>
                          <a:lnTo>
                            <a:pt x="169" y="1"/>
                          </a:lnTo>
                          <a:lnTo>
                            <a:pt x="166" y="0"/>
                          </a:lnTo>
                          <a:lnTo>
                            <a:pt x="166" y="5"/>
                          </a:lnTo>
                          <a:lnTo>
                            <a:pt x="168" y="8"/>
                          </a:lnTo>
                          <a:lnTo>
                            <a:pt x="170" y="11"/>
                          </a:lnTo>
                          <a:lnTo>
                            <a:pt x="173" y="15"/>
                          </a:lnTo>
                          <a:lnTo>
                            <a:pt x="175" y="19"/>
                          </a:lnTo>
                          <a:lnTo>
                            <a:pt x="178" y="24"/>
                          </a:lnTo>
                          <a:lnTo>
                            <a:pt x="179" y="28"/>
                          </a:lnTo>
                          <a:lnTo>
                            <a:pt x="180" y="31"/>
                          </a:lnTo>
                          <a:lnTo>
                            <a:pt x="181" y="35"/>
                          </a:lnTo>
                          <a:lnTo>
                            <a:pt x="181" y="40"/>
                          </a:lnTo>
                          <a:lnTo>
                            <a:pt x="179" y="44"/>
                          </a:lnTo>
                          <a:lnTo>
                            <a:pt x="178" y="49"/>
                          </a:lnTo>
                          <a:lnTo>
                            <a:pt x="175" y="53"/>
                          </a:lnTo>
                          <a:lnTo>
                            <a:pt x="172" y="56"/>
                          </a:lnTo>
                          <a:lnTo>
                            <a:pt x="167" y="59"/>
                          </a:lnTo>
                          <a:lnTo>
                            <a:pt x="162" y="61"/>
                          </a:lnTo>
                          <a:lnTo>
                            <a:pt x="157" y="63"/>
                          </a:lnTo>
                          <a:lnTo>
                            <a:pt x="152" y="64"/>
                          </a:lnTo>
                          <a:lnTo>
                            <a:pt x="147" y="65"/>
                          </a:lnTo>
                          <a:lnTo>
                            <a:pt x="140" y="64"/>
                          </a:lnTo>
                          <a:lnTo>
                            <a:pt x="134" y="63"/>
                          </a:lnTo>
                          <a:lnTo>
                            <a:pt x="129" y="61"/>
                          </a:lnTo>
                          <a:lnTo>
                            <a:pt x="123" y="58"/>
                          </a:lnTo>
                          <a:lnTo>
                            <a:pt x="115" y="54"/>
                          </a:lnTo>
                          <a:lnTo>
                            <a:pt x="111" y="51"/>
                          </a:lnTo>
                          <a:lnTo>
                            <a:pt x="106" y="46"/>
                          </a:lnTo>
                          <a:lnTo>
                            <a:pt x="105" y="40"/>
                          </a:lnTo>
                          <a:lnTo>
                            <a:pt x="102" y="35"/>
                          </a:lnTo>
                          <a:lnTo>
                            <a:pt x="100" y="29"/>
                          </a:lnTo>
                          <a:lnTo>
                            <a:pt x="98" y="23"/>
                          </a:lnTo>
                          <a:lnTo>
                            <a:pt x="96" y="17"/>
                          </a:lnTo>
                          <a:lnTo>
                            <a:pt x="94" y="10"/>
                          </a:lnTo>
                          <a:lnTo>
                            <a:pt x="93" y="4"/>
                          </a:lnTo>
                          <a:lnTo>
                            <a:pt x="93" y="1"/>
                          </a:lnTo>
                        </a:path>
                      </a:pathLst>
                    </a:custGeom>
                    <a:solidFill>
                      <a:srgbClr val="FFFF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040" name="Google Shape;1040;p34"/>
                    <p:cNvGrpSpPr/>
                    <p:nvPr/>
                  </p:nvGrpSpPr>
                  <p:grpSpPr>
                    <a:xfrm>
                      <a:off x="841" y="2451"/>
                      <a:ext cx="139" cy="204"/>
                      <a:chOff x="841" y="2451"/>
                      <a:chExt cx="139" cy="204"/>
                    </a:xfrm>
                  </p:grpSpPr>
                  <p:sp>
                    <p:nvSpPr>
                      <p:cNvPr id="1041" name="Google Shape;1041;p34"/>
                      <p:cNvSpPr/>
                      <p:nvPr/>
                    </p:nvSpPr>
                    <p:spPr>
                      <a:xfrm>
                        <a:off x="841" y="2451"/>
                        <a:ext cx="139" cy="204"/>
                      </a:xfrm>
                      <a:custGeom>
                        <a:rect b="b" l="l" r="r" t="t"/>
                        <a:pathLst>
                          <a:path extrusionOk="0" h="204" w="139">
                            <a:moveTo>
                              <a:pt x="5" y="35"/>
                            </a:moveTo>
                            <a:lnTo>
                              <a:pt x="1" y="47"/>
                            </a:lnTo>
                            <a:lnTo>
                              <a:pt x="1" y="57"/>
                            </a:lnTo>
                            <a:lnTo>
                              <a:pt x="0" y="74"/>
                            </a:lnTo>
                            <a:lnTo>
                              <a:pt x="3" y="96"/>
                            </a:lnTo>
                            <a:lnTo>
                              <a:pt x="3" y="123"/>
                            </a:lnTo>
                            <a:lnTo>
                              <a:pt x="1" y="137"/>
                            </a:lnTo>
                            <a:lnTo>
                              <a:pt x="0" y="149"/>
                            </a:lnTo>
                            <a:lnTo>
                              <a:pt x="1" y="164"/>
                            </a:lnTo>
                            <a:lnTo>
                              <a:pt x="3" y="178"/>
                            </a:lnTo>
                            <a:lnTo>
                              <a:pt x="7" y="191"/>
                            </a:lnTo>
                            <a:lnTo>
                              <a:pt x="13" y="203"/>
                            </a:lnTo>
                            <a:lnTo>
                              <a:pt x="27" y="201"/>
                            </a:lnTo>
                            <a:lnTo>
                              <a:pt x="39" y="200"/>
                            </a:lnTo>
                            <a:lnTo>
                              <a:pt x="55" y="195"/>
                            </a:lnTo>
                            <a:lnTo>
                              <a:pt x="69" y="180"/>
                            </a:lnTo>
                            <a:lnTo>
                              <a:pt x="78" y="167"/>
                            </a:lnTo>
                            <a:lnTo>
                              <a:pt x="117" y="107"/>
                            </a:lnTo>
                            <a:lnTo>
                              <a:pt x="125" y="95"/>
                            </a:lnTo>
                            <a:lnTo>
                              <a:pt x="127" y="92"/>
                            </a:lnTo>
                            <a:lnTo>
                              <a:pt x="128" y="88"/>
                            </a:lnTo>
                            <a:lnTo>
                              <a:pt x="130" y="84"/>
                            </a:lnTo>
                            <a:lnTo>
                              <a:pt x="131" y="80"/>
                            </a:lnTo>
                            <a:lnTo>
                              <a:pt x="135" y="68"/>
                            </a:lnTo>
                            <a:lnTo>
                              <a:pt x="135" y="66"/>
                            </a:lnTo>
                            <a:lnTo>
                              <a:pt x="135" y="63"/>
                            </a:lnTo>
                            <a:lnTo>
                              <a:pt x="133" y="60"/>
                            </a:lnTo>
                            <a:lnTo>
                              <a:pt x="132" y="58"/>
                            </a:lnTo>
                            <a:lnTo>
                              <a:pt x="130" y="55"/>
                            </a:lnTo>
                            <a:lnTo>
                              <a:pt x="127" y="52"/>
                            </a:lnTo>
                            <a:lnTo>
                              <a:pt x="126" y="49"/>
                            </a:lnTo>
                            <a:lnTo>
                              <a:pt x="124" y="47"/>
                            </a:lnTo>
                            <a:lnTo>
                              <a:pt x="121" y="44"/>
                            </a:lnTo>
                            <a:lnTo>
                              <a:pt x="125" y="42"/>
                            </a:lnTo>
                            <a:lnTo>
                              <a:pt x="128" y="41"/>
                            </a:lnTo>
                            <a:lnTo>
                              <a:pt x="130" y="44"/>
                            </a:lnTo>
                            <a:lnTo>
                              <a:pt x="132" y="47"/>
                            </a:lnTo>
                            <a:lnTo>
                              <a:pt x="133" y="50"/>
                            </a:lnTo>
                            <a:lnTo>
                              <a:pt x="134" y="52"/>
                            </a:lnTo>
                            <a:lnTo>
                              <a:pt x="135" y="53"/>
                            </a:lnTo>
                            <a:lnTo>
                              <a:pt x="137" y="54"/>
                            </a:lnTo>
                            <a:lnTo>
                              <a:pt x="138" y="52"/>
                            </a:lnTo>
                            <a:lnTo>
                              <a:pt x="138" y="50"/>
                            </a:lnTo>
                            <a:lnTo>
                              <a:pt x="137" y="46"/>
                            </a:lnTo>
                            <a:lnTo>
                              <a:pt x="136" y="40"/>
                            </a:lnTo>
                            <a:lnTo>
                              <a:pt x="136" y="33"/>
                            </a:lnTo>
                            <a:lnTo>
                              <a:pt x="134" y="32"/>
                            </a:lnTo>
                            <a:lnTo>
                              <a:pt x="134" y="27"/>
                            </a:lnTo>
                            <a:lnTo>
                              <a:pt x="134" y="26"/>
                            </a:lnTo>
                            <a:lnTo>
                              <a:pt x="130" y="24"/>
                            </a:lnTo>
                            <a:lnTo>
                              <a:pt x="128" y="18"/>
                            </a:lnTo>
                            <a:lnTo>
                              <a:pt x="127" y="13"/>
                            </a:lnTo>
                            <a:lnTo>
                              <a:pt x="125" y="9"/>
                            </a:lnTo>
                            <a:lnTo>
                              <a:pt x="124" y="6"/>
                            </a:lnTo>
                            <a:lnTo>
                              <a:pt x="124" y="3"/>
                            </a:lnTo>
                            <a:lnTo>
                              <a:pt x="123" y="1"/>
                            </a:lnTo>
                            <a:lnTo>
                              <a:pt x="121" y="0"/>
                            </a:lnTo>
                            <a:lnTo>
                              <a:pt x="118" y="0"/>
                            </a:lnTo>
                            <a:lnTo>
                              <a:pt x="117" y="8"/>
                            </a:lnTo>
                            <a:lnTo>
                              <a:pt x="101" y="26"/>
                            </a:lnTo>
                            <a:lnTo>
                              <a:pt x="97" y="31"/>
                            </a:lnTo>
                            <a:lnTo>
                              <a:pt x="96" y="33"/>
                            </a:lnTo>
                            <a:lnTo>
                              <a:pt x="95" y="36"/>
                            </a:lnTo>
                            <a:lnTo>
                              <a:pt x="95" y="38"/>
                            </a:lnTo>
                            <a:lnTo>
                              <a:pt x="97" y="46"/>
                            </a:lnTo>
                            <a:lnTo>
                              <a:pt x="101" y="60"/>
                            </a:lnTo>
                            <a:lnTo>
                              <a:pt x="104" y="68"/>
                            </a:lnTo>
                            <a:lnTo>
                              <a:pt x="107" y="80"/>
                            </a:lnTo>
                            <a:lnTo>
                              <a:pt x="83" y="99"/>
                            </a:lnTo>
                            <a:lnTo>
                              <a:pt x="53" y="124"/>
                            </a:lnTo>
                            <a:lnTo>
                              <a:pt x="55" y="94"/>
                            </a:lnTo>
                            <a:lnTo>
                              <a:pt x="53" y="61"/>
                            </a:lnTo>
                            <a:lnTo>
                              <a:pt x="5" y="35"/>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42" name="Google Shape;1042;p34"/>
                      <p:cNvSpPr/>
                      <p:nvPr/>
                    </p:nvSpPr>
                    <p:spPr>
                      <a:xfrm>
                        <a:off x="952" y="2476"/>
                        <a:ext cx="20" cy="17"/>
                      </a:xfrm>
                      <a:custGeom>
                        <a:rect b="b" l="l" r="r" t="t"/>
                        <a:pathLst>
                          <a:path extrusionOk="0" h="17" w="20">
                            <a:moveTo>
                              <a:pt x="0" y="16"/>
                            </a:moveTo>
                            <a:lnTo>
                              <a:pt x="12" y="0"/>
                            </a:lnTo>
                            <a:lnTo>
                              <a:pt x="19" y="0"/>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43" name="Google Shape;1043;p34"/>
                      <p:cNvSpPr/>
                      <p:nvPr/>
                    </p:nvSpPr>
                    <p:spPr>
                      <a:xfrm>
                        <a:off x="949" y="2484"/>
                        <a:ext cx="27" cy="17"/>
                      </a:xfrm>
                      <a:custGeom>
                        <a:rect b="b" l="l" r="r" t="t"/>
                        <a:pathLst>
                          <a:path extrusionOk="0" h="17" w="27">
                            <a:moveTo>
                              <a:pt x="0" y="16"/>
                            </a:moveTo>
                            <a:lnTo>
                              <a:pt x="15" y="5"/>
                            </a:lnTo>
                            <a:lnTo>
                              <a:pt x="26" y="0"/>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44" name="Google Shape;1044;p34"/>
                      <p:cNvSpPr/>
                      <p:nvPr/>
                    </p:nvSpPr>
                    <p:spPr>
                      <a:xfrm>
                        <a:off x="951" y="2472"/>
                        <a:ext cx="17" cy="17"/>
                      </a:xfrm>
                      <a:custGeom>
                        <a:rect b="b" l="l" r="r" t="t"/>
                        <a:pathLst>
                          <a:path extrusionOk="0" h="17" w="17">
                            <a:moveTo>
                              <a:pt x="0" y="16"/>
                            </a:moveTo>
                            <a:lnTo>
                              <a:pt x="14" y="0"/>
                            </a:lnTo>
                            <a:lnTo>
                              <a:pt x="16" y="8"/>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1045" name="Google Shape;1045;p34"/>
                      <p:cNvCxnSpPr/>
                      <p:nvPr/>
                    </p:nvCxnSpPr>
                    <p:spPr>
                      <a:xfrm rot="10800000">
                        <a:off x="960" y="2459"/>
                        <a:ext cx="5" cy="2"/>
                      </a:xfrm>
                      <a:prstGeom prst="straightConnector1">
                        <a:avLst/>
                      </a:prstGeom>
                      <a:noFill/>
                      <a:ln cap="flat" cmpd="sng" w="12700">
                        <a:solidFill>
                          <a:srgbClr val="BF3F00"/>
                        </a:solidFill>
                        <a:prstDash val="solid"/>
                        <a:round/>
                        <a:headEnd len="sm" w="sm" type="none"/>
                        <a:tailEnd len="sm" w="sm" type="none"/>
                      </a:ln>
                    </p:spPr>
                  </p:cxnSp>
                </p:grpSp>
                <p:sp>
                  <p:nvSpPr>
                    <p:cNvPr id="1046" name="Google Shape;1046;p34"/>
                    <p:cNvSpPr/>
                    <p:nvPr/>
                  </p:nvSpPr>
                  <p:spPr>
                    <a:xfrm>
                      <a:off x="832" y="2474"/>
                      <a:ext cx="66" cy="42"/>
                    </a:xfrm>
                    <a:custGeom>
                      <a:rect b="b" l="l" r="r" t="t"/>
                      <a:pathLst>
                        <a:path extrusionOk="0" h="42" w="66">
                          <a:moveTo>
                            <a:pt x="30" y="15"/>
                          </a:moveTo>
                          <a:lnTo>
                            <a:pt x="6" y="0"/>
                          </a:lnTo>
                          <a:lnTo>
                            <a:pt x="0" y="11"/>
                          </a:lnTo>
                          <a:lnTo>
                            <a:pt x="2" y="14"/>
                          </a:lnTo>
                          <a:lnTo>
                            <a:pt x="6" y="17"/>
                          </a:lnTo>
                          <a:lnTo>
                            <a:pt x="65" y="41"/>
                          </a:lnTo>
                          <a:lnTo>
                            <a:pt x="65" y="35"/>
                          </a:lnTo>
                          <a:lnTo>
                            <a:pt x="30" y="15"/>
                          </a:lnTo>
                        </a:path>
                      </a:pathLst>
                    </a:custGeom>
                    <a:solidFill>
                      <a:srgbClr val="FFFF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047" name="Google Shape;1047;p34"/>
                  <p:cNvGrpSpPr/>
                  <p:nvPr/>
                </p:nvGrpSpPr>
                <p:grpSpPr>
                  <a:xfrm>
                    <a:off x="939" y="2430"/>
                    <a:ext cx="33" cy="48"/>
                    <a:chOff x="939" y="2430"/>
                    <a:chExt cx="33" cy="48"/>
                  </a:xfrm>
                </p:grpSpPr>
                <p:sp>
                  <p:nvSpPr>
                    <p:cNvPr id="1048" name="Google Shape;1048;p34"/>
                    <p:cNvSpPr/>
                    <p:nvPr/>
                  </p:nvSpPr>
                  <p:spPr>
                    <a:xfrm>
                      <a:off x="939" y="2431"/>
                      <a:ext cx="26" cy="47"/>
                    </a:xfrm>
                    <a:custGeom>
                      <a:rect b="b" l="l" r="r" t="t"/>
                      <a:pathLst>
                        <a:path extrusionOk="0" h="47" w="26">
                          <a:moveTo>
                            <a:pt x="24" y="0"/>
                          </a:moveTo>
                          <a:lnTo>
                            <a:pt x="16" y="3"/>
                          </a:lnTo>
                          <a:lnTo>
                            <a:pt x="9" y="7"/>
                          </a:lnTo>
                          <a:lnTo>
                            <a:pt x="4" y="15"/>
                          </a:lnTo>
                          <a:lnTo>
                            <a:pt x="0" y="20"/>
                          </a:lnTo>
                          <a:lnTo>
                            <a:pt x="1" y="27"/>
                          </a:lnTo>
                          <a:lnTo>
                            <a:pt x="2" y="39"/>
                          </a:lnTo>
                          <a:lnTo>
                            <a:pt x="3" y="46"/>
                          </a:lnTo>
                          <a:lnTo>
                            <a:pt x="12" y="38"/>
                          </a:lnTo>
                          <a:lnTo>
                            <a:pt x="12" y="30"/>
                          </a:lnTo>
                          <a:lnTo>
                            <a:pt x="11" y="27"/>
                          </a:lnTo>
                          <a:lnTo>
                            <a:pt x="10" y="24"/>
                          </a:lnTo>
                          <a:lnTo>
                            <a:pt x="12" y="23"/>
                          </a:lnTo>
                          <a:lnTo>
                            <a:pt x="13" y="21"/>
                          </a:lnTo>
                          <a:lnTo>
                            <a:pt x="15" y="18"/>
                          </a:lnTo>
                          <a:lnTo>
                            <a:pt x="16" y="15"/>
                          </a:lnTo>
                          <a:lnTo>
                            <a:pt x="17" y="12"/>
                          </a:lnTo>
                          <a:lnTo>
                            <a:pt x="19" y="11"/>
                          </a:lnTo>
                          <a:lnTo>
                            <a:pt x="22" y="10"/>
                          </a:lnTo>
                          <a:lnTo>
                            <a:pt x="24" y="8"/>
                          </a:lnTo>
                          <a:lnTo>
                            <a:pt x="25" y="6"/>
                          </a:lnTo>
                          <a:lnTo>
                            <a:pt x="25" y="3"/>
                          </a:lnTo>
                          <a:lnTo>
                            <a:pt x="24" y="0"/>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49" name="Google Shape;1049;p34"/>
                    <p:cNvSpPr/>
                    <p:nvPr/>
                  </p:nvSpPr>
                  <p:spPr>
                    <a:xfrm>
                      <a:off x="955" y="2430"/>
                      <a:ext cx="17" cy="17"/>
                    </a:xfrm>
                    <a:custGeom>
                      <a:rect b="b" l="l" r="r" t="t"/>
                      <a:pathLst>
                        <a:path extrusionOk="0" h="17" w="17">
                          <a:moveTo>
                            <a:pt x="0" y="12"/>
                          </a:moveTo>
                          <a:lnTo>
                            <a:pt x="14" y="0"/>
                          </a:lnTo>
                          <a:lnTo>
                            <a:pt x="16" y="6"/>
                          </a:lnTo>
                          <a:lnTo>
                            <a:pt x="14" y="9"/>
                          </a:lnTo>
                          <a:lnTo>
                            <a:pt x="5" y="16"/>
                          </a:lnTo>
                          <a:lnTo>
                            <a:pt x="4" y="16"/>
                          </a:lnTo>
                          <a:lnTo>
                            <a:pt x="1" y="16"/>
                          </a:lnTo>
                          <a:lnTo>
                            <a:pt x="0" y="12"/>
                          </a:lnTo>
                        </a:path>
                      </a:pathLst>
                    </a:custGeom>
                    <a:solidFill>
                      <a:srgbClr val="FF001F"/>
                    </a:solidFill>
                    <a:ln cap="rnd" cmpd="sng" w="12700">
                      <a:solidFill>
                        <a:srgbClr val="FF001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grpSp>
          <p:sp>
            <p:nvSpPr>
              <p:cNvPr id="1050" name="Google Shape;1050;p34"/>
              <p:cNvSpPr/>
              <p:nvPr/>
            </p:nvSpPr>
            <p:spPr>
              <a:xfrm>
                <a:off x="962" y="2406"/>
                <a:ext cx="168" cy="201"/>
              </a:xfrm>
              <a:custGeom>
                <a:rect b="b" l="l" r="r" t="t"/>
                <a:pathLst>
                  <a:path extrusionOk="0" h="201" w="168">
                    <a:moveTo>
                      <a:pt x="65" y="0"/>
                    </a:moveTo>
                    <a:lnTo>
                      <a:pt x="162" y="20"/>
                    </a:lnTo>
                    <a:lnTo>
                      <a:pt x="154" y="22"/>
                    </a:lnTo>
                    <a:lnTo>
                      <a:pt x="167" y="28"/>
                    </a:lnTo>
                    <a:lnTo>
                      <a:pt x="111" y="200"/>
                    </a:lnTo>
                    <a:lnTo>
                      <a:pt x="41" y="192"/>
                    </a:lnTo>
                    <a:lnTo>
                      <a:pt x="0" y="169"/>
                    </a:lnTo>
                    <a:lnTo>
                      <a:pt x="65" y="0"/>
                    </a:lnTo>
                  </a:path>
                </a:pathLst>
              </a:custGeom>
              <a:solidFill>
                <a:srgbClr val="9FB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51" name="Google Shape;1051;p34"/>
              <p:cNvSpPr/>
              <p:nvPr/>
            </p:nvSpPr>
            <p:spPr>
              <a:xfrm>
                <a:off x="937" y="2530"/>
                <a:ext cx="174" cy="99"/>
              </a:xfrm>
              <a:custGeom>
                <a:rect b="b" l="l" r="r" t="t"/>
                <a:pathLst>
                  <a:path extrusionOk="0" h="99" w="174">
                    <a:moveTo>
                      <a:pt x="157" y="0"/>
                    </a:moveTo>
                    <a:lnTo>
                      <a:pt x="160" y="7"/>
                    </a:lnTo>
                    <a:lnTo>
                      <a:pt x="163" y="26"/>
                    </a:lnTo>
                    <a:lnTo>
                      <a:pt x="165" y="40"/>
                    </a:lnTo>
                    <a:lnTo>
                      <a:pt x="168" y="59"/>
                    </a:lnTo>
                    <a:lnTo>
                      <a:pt x="171" y="67"/>
                    </a:lnTo>
                    <a:lnTo>
                      <a:pt x="173" y="75"/>
                    </a:lnTo>
                    <a:lnTo>
                      <a:pt x="173" y="82"/>
                    </a:lnTo>
                    <a:lnTo>
                      <a:pt x="173" y="86"/>
                    </a:lnTo>
                    <a:lnTo>
                      <a:pt x="170" y="91"/>
                    </a:lnTo>
                    <a:lnTo>
                      <a:pt x="165" y="94"/>
                    </a:lnTo>
                    <a:lnTo>
                      <a:pt x="144" y="97"/>
                    </a:lnTo>
                    <a:lnTo>
                      <a:pt x="119" y="97"/>
                    </a:lnTo>
                    <a:lnTo>
                      <a:pt x="92" y="94"/>
                    </a:lnTo>
                    <a:lnTo>
                      <a:pt x="75" y="97"/>
                    </a:lnTo>
                    <a:lnTo>
                      <a:pt x="65" y="98"/>
                    </a:lnTo>
                    <a:lnTo>
                      <a:pt x="54" y="97"/>
                    </a:lnTo>
                    <a:lnTo>
                      <a:pt x="44" y="95"/>
                    </a:lnTo>
                    <a:lnTo>
                      <a:pt x="36" y="94"/>
                    </a:lnTo>
                    <a:lnTo>
                      <a:pt x="17" y="93"/>
                    </a:lnTo>
                    <a:lnTo>
                      <a:pt x="10" y="87"/>
                    </a:lnTo>
                    <a:lnTo>
                      <a:pt x="10" y="81"/>
                    </a:lnTo>
                    <a:lnTo>
                      <a:pt x="6" y="76"/>
                    </a:lnTo>
                    <a:lnTo>
                      <a:pt x="4" y="72"/>
                    </a:lnTo>
                    <a:lnTo>
                      <a:pt x="4" y="65"/>
                    </a:lnTo>
                    <a:lnTo>
                      <a:pt x="1" y="59"/>
                    </a:lnTo>
                    <a:lnTo>
                      <a:pt x="0" y="54"/>
                    </a:lnTo>
                    <a:lnTo>
                      <a:pt x="0" y="51"/>
                    </a:lnTo>
                    <a:lnTo>
                      <a:pt x="2" y="49"/>
                    </a:lnTo>
                    <a:lnTo>
                      <a:pt x="4" y="49"/>
                    </a:lnTo>
                    <a:lnTo>
                      <a:pt x="6" y="50"/>
                    </a:lnTo>
                    <a:lnTo>
                      <a:pt x="8" y="53"/>
                    </a:lnTo>
                    <a:lnTo>
                      <a:pt x="12" y="55"/>
                    </a:lnTo>
                    <a:lnTo>
                      <a:pt x="19" y="58"/>
                    </a:lnTo>
                    <a:lnTo>
                      <a:pt x="15" y="55"/>
                    </a:lnTo>
                    <a:lnTo>
                      <a:pt x="13" y="51"/>
                    </a:lnTo>
                    <a:lnTo>
                      <a:pt x="16" y="48"/>
                    </a:lnTo>
                    <a:lnTo>
                      <a:pt x="21" y="47"/>
                    </a:lnTo>
                    <a:lnTo>
                      <a:pt x="28" y="47"/>
                    </a:lnTo>
                    <a:lnTo>
                      <a:pt x="37" y="45"/>
                    </a:lnTo>
                    <a:lnTo>
                      <a:pt x="47" y="45"/>
                    </a:lnTo>
                    <a:lnTo>
                      <a:pt x="50" y="45"/>
                    </a:lnTo>
                    <a:lnTo>
                      <a:pt x="45" y="43"/>
                    </a:lnTo>
                    <a:lnTo>
                      <a:pt x="38" y="43"/>
                    </a:lnTo>
                    <a:lnTo>
                      <a:pt x="34" y="43"/>
                    </a:lnTo>
                    <a:lnTo>
                      <a:pt x="29" y="43"/>
                    </a:lnTo>
                    <a:lnTo>
                      <a:pt x="24" y="42"/>
                    </a:lnTo>
                    <a:lnTo>
                      <a:pt x="23" y="40"/>
                    </a:lnTo>
                    <a:lnTo>
                      <a:pt x="22" y="36"/>
                    </a:lnTo>
                    <a:lnTo>
                      <a:pt x="31" y="35"/>
                    </a:lnTo>
                    <a:lnTo>
                      <a:pt x="44" y="34"/>
                    </a:lnTo>
                    <a:lnTo>
                      <a:pt x="53" y="33"/>
                    </a:lnTo>
                    <a:lnTo>
                      <a:pt x="60" y="35"/>
                    </a:lnTo>
                    <a:lnTo>
                      <a:pt x="66" y="37"/>
                    </a:lnTo>
                    <a:lnTo>
                      <a:pt x="70" y="44"/>
                    </a:lnTo>
                    <a:lnTo>
                      <a:pt x="74" y="48"/>
                    </a:lnTo>
                    <a:lnTo>
                      <a:pt x="80" y="53"/>
                    </a:lnTo>
                    <a:lnTo>
                      <a:pt x="88" y="56"/>
                    </a:lnTo>
                    <a:lnTo>
                      <a:pt x="99" y="58"/>
                    </a:lnTo>
                    <a:lnTo>
                      <a:pt x="110" y="57"/>
                    </a:lnTo>
                    <a:lnTo>
                      <a:pt x="133" y="51"/>
                    </a:lnTo>
                    <a:lnTo>
                      <a:pt x="136" y="51"/>
                    </a:lnTo>
                    <a:lnTo>
                      <a:pt x="145" y="38"/>
                    </a:lnTo>
                    <a:lnTo>
                      <a:pt x="148" y="23"/>
                    </a:lnTo>
                    <a:lnTo>
                      <a:pt x="157" y="0"/>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052" name="Google Shape;1052;p34"/>
            <p:cNvGrpSpPr/>
            <p:nvPr/>
          </p:nvGrpSpPr>
          <p:grpSpPr>
            <a:xfrm>
              <a:off x="440" y="2549"/>
              <a:ext cx="193" cy="219"/>
              <a:chOff x="440" y="2549"/>
              <a:chExt cx="193" cy="219"/>
            </a:xfrm>
          </p:grpSpPr>
          <p:sp>
            <p:nvSpPr>
              <p:cNvPr id="1053" name="Google Shape;1053;p34"/>
              <p:cNvSpPr/>
              <p:nvPr/>
            </p:nvSpPr>
            <p:spPr>
              <a:xfrm>
                <a:off x="463" y="2577"/>
                <a:ext cx="149" cy="174"/>
              </a:xfrm>
              <a:custGeom>
                <a:rect b="b" l="l" r="r" t="t"/>
                <a:pathLst>
                  <a:path extrusionOk="0" h="174" w="149">
                    <a:moveTo>
                      <a:pt x="0" y="128"/>
                    </a:moveTo>
                    <a:lnTo>
                      <a:pt x="3" y="119"/>
                    </a:lnTo>
                    <a:lnTo>
                      <a:pt x="0" y="98"/>
                    </a:lnTo>
                    <a:lnTo>
                      <a:pt x="0" y="84"/>
                    </a:lnTo>
                    <a:lnTo>
                      <a:pt x="3" y="62"/>
                    </a:lnTo>
                    <a:lnTo>
                      <a:pt x="8" y="46"/>
                    </a:lnTo>
                    <a:lnTo>
                      <a:pt x="15" y="33"/>
                    </a:lnTo>
                    <a:lnTo>
                      <a:pt x="24" y="20"/>
                    </a:lnTo>
                    <a:lnTo>
                      <a:pt x="38" y="10"/>
                    </a:lnTo>
                    <a:lnTo>
                      <a:pt x="55" y="3"/>
                    </a:lnTo>
                    <a:lnTo>
                      <a:pt x="77" y="0"/>
                    </a:lnTo>
                    <a:lnTo>
                      <a:pt x="103" y="7"/>
                    </a:lnTo>
                    <a:lnTo>
                      <a:pt x="127" y="21"/>
                    </a:lnTo>
                    <a:lnTo>
                      <a:pt x="140" y="33"/>
                    </a:lnTo>
                    <a:lnTo>
                      <a:pt x="148" y="50"/>
                    </a:lnTo>
                    <a:lnTo>
                      <a:pt x="148" y="67"/>
                    </a:lnTo>
                    <a:lnTo>
                      <a:pt x="144" y="84"/>
                    </a:lnTo>
                    <a:lnTo>
                      <a:pt x="135" y="104"/>
                    </a:lnTo>
                    <a:lnTo>
                      <a:pt x="134" y="117"/>
                    </a:lnTo>
                    <a:lnTo>
                      <a:pt x="133" y="123"/>
                    </a:lnTo>
                    <a:lnTo>
                      <a:pt x="131" y="128"/>
                    </a:lnTo>
                    <a:lnTo>
                      <a:pt x="119" y="146"/>
                    </a:lnTo>
                    <a:lnTo>
                      <a:pt x="113" y="153"/>
                    </a:lnTo>
                    <a:lnTo>
                      <a:pt x="107" y="161"/>
                    </a:lnTo>
                    <a:lnTo>
                      <a:pt x="104" y="164"/>
                    </a:lnTo>
                    <a:lnTo>
                      <a:pt x="102" y="166"/>
                    </a:lnTo>
                    <a:lnTo>
                      <a:pt x="100" y="167"/>
                    </a:lnTo>
                    <a:lnTo>
                      <a:pt x="96" y="167"/>
                    </a:lnTo>
                    <a:lnTo>
                      <a:pt x="90" y="166"/>
                    </a:lnTo>
                    <a:lnTo>
                      <a:pt x="87" y="165"/>
                    </a:lnTo>
                    <a:lnTo>
                      <a:pt x="83" y="165"/>
                    </a:lnTo>
                    <a:lnTo>
                      <a:pt x="73" y="173"/>
                    </a:lnTo>
                    <a:lnTo>
                      <a:pt x="0" y="128"/>
                    </a:lnTo>
                  </a:path>
                </a:pathLst>
              </a:custGeom>
              <a:solidFill>
                <a:srgbClr val="FFB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54" name="Google Shape;1054;p34"/>
              <p:cNvSpPr/>
              <p:nvPr/>
            </p:nvSpPr>
            <p:spPr>
              <a:xfrm>
                <a:off x="549" y="2715"/>
                <a:ext cx="15" cy="18"/>
              </a:xfrm>
              <a:prstGeom prst="ellipse">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55" name="Google Shape;1055;p34"/>
              <p:cNvSpPr/>
              <p:nvPr/>
            </p:nvSpPr>
            <p:spPr>
              <a:xfrm>
                <a:off x="544" y="2690"/>
                <a:ext cx="19" cy="34"/>
              </a:xfrm>
              <a:custGeom>
                <a:rect b="b" l="l" r="r" t="t"/>
                <a:pathLst>
                  <a:path extrusionOk="0" h="34" w="19">
                    <a:moveTo>
                      <a:pt x="1" y="0"/>
                    </a:moveTo>
                    <a:lnTo>
                      <a:pt x="0" y="5"/>
                    </a:lnTo>
                    <a:lnTo>
                      <a:pt x="0" y="11"/>
                    </a:lnTo>
                    <a:lnTo>
                      <a:pt x="4" y="22"/>
                    </a:lnTo>
                    <a:lnTo>
                      <a:pt x="8" y="32"/>
                    </a:lnTo>
                    <a:lnTo>
                      <a:pt x="14" y="33"/>
                    </a:lnTo>
                    <a:lnTo>
                      <a:pt x="18" y="32"/>
                    </a:lnTo>
                  </a:path>
                </a:pathLst>
              </a:custGeom>
              <a:noFill/>
              <a:ln cap="rnd" cmpd="sng" w="12700">
                <a:solidFill>
                  <a:srgbClr val="FF7F3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56" name="Google Shape;1056;p34"/>
              <p:cNvSpPr/>
              <p:nvPr/>
            </p:nvSpPr>
            <p:spPr>
              <a:xfrm>
                <a:off x="452" y="2695"/>
                <a:ext cx="97" cy="73"/>
              </a:xfrm>
              <a:custGeom>
                <a:rect b="b" l="l" r="r" t="t"/>
                <a:pathLst>
                  <a:path extrusionOk="0" h="73" w="97">
                    <a:moveTo>
                      <a:pt x="16" y="0"/>
                    </a:moveTo>
                    <a:lnTo>
                      <a:pt x="59" y="20"/>
                    </a:lnTo>
                    <a:lnTo>
                      <a:pt x="74" y="29"/>
                    </a:lnTo>
                    <a:lnTo>
                      <a:pt x="82" y="35"/>
                    </a:lnTo>
                    <a:lnTo>
                      <a:pt x="87" y="41"/>
                    </a:lnTo>
                    <a:lnTo>
                      <a:pt x="91" y="45"/>
                    </a:lnTo>
                    <a:lnTo>
                      <a:pt x="94" y="51"/>
                    </a:lnTo>
                    <a:lnTo>
                      <a:pt x="96" y="55"/>
                    </a:lnTo>
                    <a:lnTo>
                      <a:pt x="83" y="72"/>
                    </a:lnTo>
                    <a:lnTo>
                      <a:pt x="0" y="12"/>
                    </a:lnTo>
                    <a:lnTo>
                      <a:pt x="16" y="0"/>
                    </a:lnTo>
                  </a:path>
                </a:pathLst>
              </a:custGeom>
              <a:solidFill>
                <a:srgbClr val="5F3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057" name="Google Shape;1057;p34"/>
              <p:cNvGrpSpPr/>
              <p:nvPr/>
            </p:nvGrpSpPr>
            <p:grpSpPr>
              <a:xfrm>
                <a:off x="440" y="2549"/>
                <a:ext cx="193" cy="161"/>
                <a:chOff x="440" y="2549"/>
                <a:chExt cx="193" cy="161"/>
              </a:xfrm>
            </p:grpSpPr>
            <p:sp>
              <p:nvSpPr>
                <p:cNvPr id="1058" name="Google Shape;1058;p34"/>
                <p:cNvSpPr/>
                <p:nvPr/>
              </p:nvSpPr>
              <p:spPr>
                <a:xfrm>
                  <a:off x="440" y="2549"/>
                  <a:ext cx="193" cy="161"/>
                </a:xfrm>
                <a:custGeom>
                  <a:rect b="b" l="l" r="r" t="t"/>
                  <a:pathLst>
                    <a:path extrusionOk="0" h="161" w="193">
                      <a:moveTo>
                        <a:pt x="90" y="5"/>
                      </a:moveTo>
                      <a:lnTo>
                        <a:pt x="98" y="0"/>
                      </a:lnTo>
                      <a:lnTo>
                        <a:pt x="114" y="8"/>
                      </a:lnTo>
                      <a:lnTo>
                        <a:pt x="137" y="20"/>
                      </a:lnTo>
                      <a:lnTo>
                        <a:pt x="181" y="70"/>
                      </a:lnTo>
                      <a:lnTo>
                        <a:pt x="188" y="78"/>
                      </a:lnTo>
                      <a:lnTo>
                        <a:pt x="191" y="87"/>
                      </a:lnTo>
                      <a:lnTo>
                        <a:pt x="192" y="95"/>
                      </a:lnTo>
                      <a:lnTo>
                        <a:pt x="191" y="103"/>
                      </a:lnTo>
                      <a:lnTo>
                        <a:pt x="189" y="109"/>
                      </a:lnTo>
                      <a:lnTo>
                        <a:pt x="186" y="116"/>
                      </a:lnTo>
                      <a:lnTo>
                        <a:pt x="181" y="120"/>
                      </a:lnTo>
                      <a:lnTo>
                        <a:pt x="158" y="134"/>
                      </a:lnTo>
                      <a:lnTo>
                        <a:pt x="153" y="136"/>
                      </a:lnTo>
                      <a:lnTo>
                        <a:pt x="147" y="136"/>
                      </a:lnTo>
                      <a:lnTo>
                        <a:pt x="137" y="143"/>
                      </a:lnTo>
                      <a:lnTo>
                        <a:pt x="122" y="143"/>
                      </a:lnTo>
                      <a:lnTo>
                        <a:pt x="117" y="145"/>
                      </a:lnTo>
                      <a:lnTo>
                        <a:pt x="115" y="139"/>
                      </a:lnTo>
                      <a:lnTo>
                        <a:pt x="110" y="138"/>
                      </a:lnTo>
                      <a:lnTo>
                        <a:pt x="105" y="139"/>
                      </a:lnTo>
                      <a:lnTo>
                        <a:pt x="102" y="143"/>
                      </a:lnTo>
                      <a:lnTo>
                        <a:pt x="101" y="146"/>
                      </a:lnTo>
                      <a:lnTo>
                        <a:pt x="102" y="149"/>
                      </a:lnTo>
                      <a:lnTo>
                        <a:pt x="94" y="151"/>
                      </a:lnTo>
                      <a:lnTo>
                        <a:pt x="86" y="155"/>
                      </a:lnTo>
                      <a:lnTo>
                        <a:pt x="74" y="156"/>
                      </a:lnTo>
                      <a:lnTo>
                        <a:pt x="62" y="158"/>
                      </a:lnTo>
                      <a:lnTo>
                        <a:pt x="47" y="160"/>
                      </a:lnTo>
                      <a:lnTo>
                        <a:pt x="28" y="155"/>
                      </a:lnTo>
                      <a:lnTo>
                        <a:pt x="12" y="149"/>
                      </a:lnTo>
                      <a:lnTo>
                        <a:pt x="10" y="143"/>
                      </a:lnTo>
                      <a:lnTo>
                        <a:pt x="7" y="138"/>
                      </a:lnTo>
                      <a:lnTo>
                        <a:pt x="6" y="129"/>
                      </a:lnTo>
                      <a:lnTo>
                        <a:pt x="2" y="111"/>
                      </a:lnTo>
                      <a:lnTo>
                        <a:pt x="1" y="103"/>
                      </a:lnTo>
                      <a:lnTo>
                        <a:pt x="0" y="95"/>
                      </a:lnTo>
                      <a:lnTo>
                        <a:pt x="2" y="88"/>
                      </a:lnTo>
                      <a:lnTo>
                        <a:pt x="6" y="79"/>
                      </a:lnTo>
                      <a:lnTo>
                        <a:pt x="10" y="69"/>
                      </a:lnTo>
                      <a:lnTo>
                        <a:pt x="18" y="54"/>
                      </a:lnTo>
                      <a:lnTo>
                        <a:pt x="34" y="34"/>
                      </a:lnTo>
                      <a:lnTo>
                        <a:pt x="48" y="22"/>
                      </a:lnTo>
                      <a:lnTo>
                        <a:pt x="68" y="11"/>
                      </a:lnTo>
                      <a:lnTo>
                        <a:pt x="80" y="8"/>
                      </a:lnTo>
                      <a:lnTo>
                        <a:pt x="90" y="5"/>
                      </a:lnTo>
                    </a:path>
                  </a:pathLst>
                </a:custGeom>
                <a:solidFill>
                  <a:srgbClr val="9F7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59" name="Google Shape;1059;p34"/>
                <p:cNvSpPr/>
                <p:nvPr/>
              </p:nvSpPr>
              <p:spPr>
                <a:xfrm>
                  <a:off x="588" y="2675"/>
                  <a:ext cx="28" cy="30"/>
                </a:xfrm>
                <a:custGeom>
                  <a:rect b="b" l="l" r="r" t="t"/>
                  <a:pathLst>
                    <a:path extrusionOk="0" h="30" w="28">
                      <a:moveTo>
                        <a:pt x="5" y="4"/>
                      </a:moveTo>
                      <a:lnTo>
                        <a:pt x="22" y="4"/>
                      </a:lnTo>
                      <a:lnTo>
                        <a:pt x="20" y="0"/>
                      </a:lnTo>
                      <a:lnTo>
                        <a:pt x="23" y="0"/>
                      </a:lnTo>
                      <a:lnTo>
                        <a:pt x="27" y="4"/>
                      </a:lnTo>
                      <a:lnTo>
                        <a:pt x="27" y="7"/>
                      </a:lnTo>
                      <a:lnTo>
                        <a:pt x="24" y="8"/>
                      </a:lnTo>
                      <a:lnTo>
                        <a:pt x="24" y="12"/>
                      </a:lnTo>
                      <a:lnTo>
                        <a:pt x="23" y="17"/>
                      </a:lnTo>
                      <a:lnTo>
                        <a:pt x="21" y="21"/>
                      </a:lnTo>
                      <a:lnTo>
                        <a:pt x="20" y="23"/>
                      </a:lnTo>
                      <a:lnTo>
                        <a:pt x="18" y="25"/>
                      </a:lnTo>
                      <a:lnTo>
                        <a:pt x="16" y="26"/>
                      </a:lnTo>
                      <a:lnTo>
                        <a:pt x="14" y="28"/>
                      </a:lnTo>
                      <a:lnTo>
                        <a:pt x="11" y="29"/>
                      </a:lnTo>
                      <a:lnTo>
                        <a:pt x="9" y="29"/>
                      </a:lnTo>
                      <a:lnTo>
                        <a:pt x="7" y="29"/>
                      </a:lnTo>
                      <a:lnTo>
                        <a:pt x="9" y="26"/>
                      </a:lnTo>
                      <a:lnTo>
                        <a:pt x="11" y="26"/>
                      </a:lnTo>
                      <a:lnTo>
                        <a:pt x="14" y="24"/>
                      </a:lnTo>
                      <a:lnTo>
                        <a:pt x="17" y="23"/>
                      </a:lnTo>
                      <a:lnTo>
                        <a:pt x="18" y="21"/>
                      </a:lnTo>
                      <a:lnTo>
                        <a:pt x="19" y="19"/>
                      </a:lnTo>
                      <a:lnTo>
                        <a:pt x="20" y="15"/>
                      </a:lnTo>
                      <a:lnTo>
                        <a:pt x="21" y="11"/>
                      </a:lnTo>
                      <a:lnTo>
                        <a:pt x="22" y="8"/>
                      </a:lnTo>
                      <a:lnTo>
                        <a:pt x="0" y="10"/>
                      </a:lnTo>
                      <a:lnTo>
                        <a:pt x="5" y="4"/>
                      </a:lnTo>
                    </a:path>
                  </a:pathLst>
                </a:custGeom>
                <a:solidFill>
                  <a:srgbClr val="9F7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grpSp>
          <p:nvGrpSpPr>
            <p:cNvPr id="1060" name="Google Shape;1060;p34"/>
            <p:cNvGrpSpPr/>
            <p:nvPr/>
          </p:nvGrpSpPr>
          <p:grpSpPr>
            <a:xfrm>
              <a:off x="653" y="2586"/>
              <a:ext cx="187" cy="214"/>
              <a:chOff x="653" y="2586"/>
              <a:chExt cx="187" cy="214"/>
            </a:xfrm>
          </p:grpSpPr>
          <p:grpSp>
            <p:nvGrpSpPr>
              <p:cNvPr id="1061" name="Google Shape;1061;p34"/>
              <p:cNvGrpSpPr/>
              <p:nvPr/>
            </p:nvGrpSpPr>
            <p:grpSpPr>
              <a:xfrm>
                <a:off x="653" y="2586"/>
                <a:ext cx="178" cy="214"/>
                <a:chOff x="653" y="2586"/>
                <a:chExt cx="178" cy="214"/>
              </a:xfrm>
            </p:grpSpPr>
            <p:sp>
              <p:nvSpPr>
                <p:cNvPr id="1062" name="Google Shape;1062;p34"/>
                <p:cNvSpPr/>
                <p:nvPr/>
              </p:nvSpPr>
              <p:spPr>
                <a:xfrm>
                  <a:off x="666" y="2595"/>
                  <a:ext cx="165" cy="205"/>
                </a:xfrm>
                <a:custGeom>
                  <a:rect b="b" l="l" r="r" t="t"/>
                  <a:pathLst>
                    <a:path extrusionOk="0" h="205" w="165">
                      <a:moveTo>
                        <a:pt x="142" y="29"/>
                      </a:moveTo>
                      <a:lnTo>
                        <a:pt x="153" y="58"/>
                      </a:lnTo>
                      <a:lnTo>
                        <a:pt x="154" y="68"/>
                      </a:lnTo>
                      <a:lnTo>
                        <a:pt x="151" y="78"/>
                      </a:lnTo>
                      <a:lnTo>
                        <a:pt x="153" y="93"/>
                      </a:lnTo>
                      <a:lnTo>
                        <a:pt x="164" y="115"/>
                      </a:lnTo>
                      <a:lnTo>
                        <a:pt x="156" y="126"/>
                      </a:lnTo>
                      <a:lnTo>
                        <a:pt x="159" y="131"/>
                      </a:lnTo>
                      <a:lnTo>
                        <a:pt x="157" y="144"/>
                      </a:lnTo>
                      <a:lnTo>
                        <a:pt x="155" y="155"/>
                      </a:lnTo>
                      <a:lnTo>
                        <a:pt x="154" y="162"/>
                      </a:lnTo>
                      <a:lnTo>
                        <a:pt x="155" y="172"/>
                      </a:lnTo>
                      <a:lnTo>
                        <a:pt x="151" y="181"/>
                      </a:lnTo>
                      <a:lnTo>
                        <a:pt x="144" y="184"/>
                      </a:lnTo>
                      <a:lnTo>
                        <a:pt x="133" y="186"/>
                      </a:lnTo>
                      <a:lnTo>
                        <a:pt x="101" y="204"/>
                      </a:lnTo>
                      <a:lnTo>
                        <a:pt x="11" y="148"/>
                      </a:lnTo>
                      <a:lnTo>
                        <a:pt x="10" y="126"/>
                      </a:lnTo>
                      <a:lnTo>
                        <a:pt x="4" y="110"/>
                      </a:lnTo>
                      <a:lnTo>
                        <a:pt x="3" y="99"/>
                      </a:lnTo>
                      <a:lnTo>
                        <a:pt x="0" y="85"/>
                      </a:lnTo>
                      <a:lnTo>
                        <a:pt x="3" y="66"/>
                      </a:lnTo>
                      <a:lnTo>
                        <a:pt x="7" y="46"/>
                      </a:lnTo>
                      <a:lnTo>
                        <a:pt x="13" y="33"/>
                      </a:lnTo>
                      <a:lnTo>
                        <a:pt x="23" y="22"/>
                      </a:lnTo>
                      <a:lnTo>
                        <a:pt x="35" y="11"/>
                      </a:lnTo>
                      <a:lnTo>
                        <a:pt x="49" y="4"/>
                      </a:lnTo>
                      <a:lnTo>
                        <a:pt x="67" y="1"/>
                      </a:lnTo>
                      <a:lnTo>
                        <a:pt x="81" y="0"/>
                      </a:lnTo>
                      <a:lnTo>
                        <a:pt x="97" y="1"/>
                      </a:lnTo>
                      <a:lnTo>
                        <a:pt x="116" y="5"/>
                      </a:lnTo>
                      <a:lnTo>
                        <a:pt x="130" y="13"/>
                      </a:lnTo>
                      <a:lnTo>
                        <a:pt x="142" y="29"/>
                      </a:lnTo>
                    </a:path>
                  </a:pathLst>
                </a:custGeom>
                <a:solidFill>
                  <a:srgbClr val="B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63" name="Google Shape;1063;p34"/>
                <p:cNvSpPr/>
                <p:nvPr/>
              </p:nvSpPr>
              <p:spPr>
                <a:xfrm>
                  <a:off x="653" y="2586"/>
                  <a:ext cx="169" cy="173"/>
                </a:xfrm>
                <a:custGeom>
                  <a:rect b="b" l="l" r="r" t="t"/>
                  <a:pathLst>
                    <a:path extrusionOk="0" h="173" w="169">
                      <a:moveTo>
                        <a:pt x="14" y="152"/>
                      </a:moveTo>
                      <a:lnTo>
                        <a:pt x="11" y="131"/>
                      </a:lnTo>
                      <a:lnTo>
                        <a:pt x="7" y="122"/>
                      </a:lnTo>
                      <a:lnTo>
                        <a:pt x="2" y="108"/>
                      </a:lnTo>
                      <a:lnTo>
                        <a:pt x="0" y="97"/>
                      </a:lnTo>
                      <a:lnTo>
                        <a:pt x="0" y="83"/>
                      </a:lnTo>
                      <a:lnTo>
                        <a:pt x="3" y="65"/>
                      </a:lnTo>
                      <a:lnTo>
                        <a:pt x="9" y="47"/>
                      </a:lnTo>
                      <a:lnTo>
                        <a:pt x="17" y="31"/>
                      </a:lnTo>
                      <a:lnTo>
                        <a:pt x="28" y="18"/>
                      </a:lnTo>
                      <a:lnTo>
                        <a:pt x="37" y="10"/>
                      </a:lnTo>
                      <a:lnTo>
                        <a:pt x="50" y="3"/>
                      </a:lnTo>
                      <a:lnTo>
                        <a:pt x="64" y="0"/>
                      </a:lnTo>
                      <a:lnTo>
                        <a:pt x="85" y="0"/>
                      </a:lnTo>
                      <a:lnTo>
                        <a:pt x="108" y="3"/>
                      </a:lnTo>
                      <a:lnTo>
                        <a:pt x="125" y="3"/>
                      </a:lnTo>
                      <a:lnTo>
                        <a:pt x="140" y="5"/>
                      </a:lnTo>
                      <a:lnTo>
                        <a:pt x="147" y="6"/>
                      </a:lnTo>
                      <a:lnTo>
                        <a:pt x="153" y="11"/>
                      </a:lnTo>
                      <a:lnTo>
                        <a:pt x="159" y="21"/>
                      </a:lnTo>
                      <a:lnTo>
                        <a:pt x="163" y="29"/>
                      </a:lnTo>
                      <a:lnTo>
                        <a:pt x="168" y="37"/>
                      </a:lnTo>
                      <a:lnTo>
                        <a:pt x="164" y="49"/>
                      </a:lnTo>
                      <a:lnTo>
                        <a:pt x="160" y="60"/>
                      </a:lnTo>
                      <a:lnTo>
                        <a:pt x="160" y="66"/>
                      </a:lnTo>
                      <a:lnTo>
                        <a:pt x="157" y="73"/>
                      </a:lnTo>
                      <a:lnTo>
                        <a:pt x="156" y="82"/>
                      </a:lnTo>
                      <a:lnTo>
                        <a:pt x="151" y="86"/>
                      </a:lnTo>
                      <a:lnTo>
                        <a:pt x="148" y="113"/>
                      </a:lnTo>
                      <a:lnTo>
                        <a:pt x="143" y="118"/>
                      </a:lnTo>
                      <a:lnTo>
                        <a:pt x="138" y="117"/>
                      </a:lnTo>
                      <a:lnTo>
                        <a:pt x="135" y="111"/>
                      </a:lnTo>
                      <a:lnTo>
                        <a:pt x="130" y="103"/>
                      </a:lnTo>
                      <a:lnTo>
                        <a:pt x="124" y="103"/>
                      </a:lnTo>
                      <a:lnTo>
                        <a:pt x="121" y="113"/>
                      </a:lnTo>
                      <a:lnTo>
                        <a:pt x="119" y="127"/>
                      </a:lnTo>
                      <a:lnTo>
                        <a:pt x="121" y="138"/>
                      </a:lnTo>
                      <a:lnTo>
                        <a:pt x="123" y="144"/>
                      </a:lnTo>
                      <a:lnTo>
                        <a:pt x="128" y="149"/>
                      </a:lnTo>
                      <a:lnTo>
                        <a:pt x="137" y="155"/>
                      </a:lnTo>
                      <a:lnTo>
                        <a:pt x="124" y="153"/>
                      </a:lnTo>
                      <a:lnTo>
                        <a:pt x="117" y="153"/>
                      </a:lnTo>
                      <a:lnTo>
                        <a:pt x="116" y="155"/>
                      </a:lnTo>
                      <a:lnTo>
                        <a:pt x="106" y="165"/>
                      </a:lnTo>
                      <a:lnTo>
                        <a:pt x="100" y="167"/>
                      </a:lnTo>
                      <a:lnTo>
                        <a:pt x="92" y="170"/>
                      </a:lnTo>
                      <a:lnTo>
                        <a:pt x="85" y="172"/>
                      </a:lnTo>
                      <a:lnTo>
                        <a:pt x="59" y="169"/>
                      </a:lnTo>
                      <a:lnTo>
                        <a:pt x="48" y="168"/>
                      </a:lnTo>
                      <a:lnTo>
                        <a:pt x="46" y="165"/>
                      </a:lnTo>
                      <a:lnTo>
                        <a:pt x="33" y="160"/>
                      </a:lnTo>
                      <a:lnTo>
                        <a:pt x="23" y="158"/>
                      </a:lnTo>
                      <a:lnTo>
                        <a:pt x="14" y="152"/>
                      </a:lnTo>
                    </a:path>
                  </a:pathLst>
                </a:custGeom>
                <a:solidFill>
                  <a:srgbClr val="5F5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1064" name="Google Shape;1064;p34"/>
              <p:cNvSpPr/>
              <p:nvPr/>
            </p:nvSpPr>
            <p:spPr>
              <a:xfrm>
                <a:off x="796" y="2658"/>
                <a:ext cx="44" cy="52"/>
              </a:xfrm>
              <a:custGeom>
                <a:rect b="b" l="l" r="r" t="t"/>
                <a:pathLst>
                  <a:path extrusionOk="0" h="52" w="44">
                    <a:moveTo>
                      <a:pt x="5" y="16"/>
                    </a:moveTo>
                    <a:lnTo>
                      <a:pt x="32" y="4"/>
                    </a:lnTo>
                    <a:lnTo>
                      <a:pt x="22" y="4"/>
                    </a:lnTo>
                    <a:lnTo>
                      <a:pt x="23" y="0"/>
                    </a:lnTo>
                    <a:lnTo>
                      <a:pt x="43" y="0"/>
                    </a:lnTo>
                    <a:lnTo>
                      <a:pt x="43" y="4"/>
                    </a:lnTo>
                    <a:lnTo>
                      <a:pt x="40" y="9"/>
                    </a:lnTo>
                    <a:lnTo>
                      <a:pt x="41" y="19"/>
                    </a:lnTo>
                    <a:lnTo>
                      <a:pt x="41" y="29"/>
                    </a:lnTo>
                    <a:lnTo>
                      <a:pt x="40" y="36"/>
                    </a:lnTo>
                    <a:lnTo>
                      <a:pt x="38" y="42"/>
                    </a:lnTo>
                    <a:lnTo>
                      <a:pt x="35" y="46"/>
                    </a:lnTo>
                    <a:lnTo>
                      <a:pt x="32" y="49"/>
                    </a:lnTo>
                    <a:lnTo>
                      <a:pt x="28" y="51"/>
                    </a:lnTo>
                    <a:lnTo>
                      <a:pt x="24" y="51"/>
                    </a:lnTo>
                    <a:lnTo>
                      <a:pt x="24" y="49"/>
                    </a:lnTo>
                    <a:lnTo>
                      <a:pt x="30" y="46"/>
                    </a:lnTo>
                    <a:lnTo>
                      <a:pt x="34" y="41"/>
                    </a:lnTo>
                    <a:lnTo>
                      <a:pt x="37" y="30"/>
                    </a:lnTo>
                    <a:lnTo>
                      <a:pt x="37" y="22"/>
                    </a:lnTo>
                    <a:lnTo>
                      <a:pt x="36" y="14"/>
                    </a:lnTo>
                    <a:lnTo>
                      <a:pt x="0" y="33"/>
                    </a:lnTo>
                    <a:lnTo>
                      <a:pt x="5" y="16"/>
                    </a:lnTo>
                  </a:path>
                </a:pathLst>
              </a:custGeom>
              <a:solidFill>
                <a:srgbClr val="9F9F9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1065" name="Google Shape;1065;p34"/>
            <p:cNvSpPr/>
            <p:nvPr/>
          </p:nvSpPr>
          <p:spPr>
            <a:xfrm>
              <a:off x="975" y="2535"/>
              <a:ext cx="8" cy="7"/>
            </a:xfrm>
            <a:prstGeom prst="rect">
              <a:avLst/>
            </a:prstGeom>
            <a:solidFill>
              <a:srgbClr val="FADB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66" name="Google Shape;1066;p34"/>
            <p:cNvSpPr/>
            <p:nvPr/>
          </p:nvSpPr>
          <p:spPr>
            <a:xfrm>
              <a:off x="953" y="2439"/>
              <a:ext cx="17" cy="26"/>
            </a:xfrm>
            <a:custGeom>
              <a:rect b="b" l="l" r="r" t="t"/>
              <a:pathLst>
                <a:path extrusionOk="0" h="26" w="17">
                  <a:moveTo>
                    <a:pt x="0" y="25"/>
                  </a:moveTo>
                  <a:lnTo>
                    <a:pt x="8" y="4"/>
                  </a:lnTo>
                  <a:lnTo>
                    <a:pt x="10" y="2"/>
                  </a:lnTo>
                  <a:lnTo>
                    <a:pt x="16" y="0"/>
                  </a:lnTo>
                  <a:lnTo>
                    <a:pt x="8" y="21"/>
                  </a:lnTo>
                  <a:lnTo>
                    <a:pt x="0" y="25"/>
                  </a:lnTo>
                </a:path>
              </a:pathLst>
            </a:custGeom>
            <a:solidFill>
              <a:srgbClr val="E56C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67" name="Google Shape;1067;p34"/>
            <p:cNvSpPr/>
            <p:nvPr/>
          </p:nvSpPr>
          <p:spPr>
            <a:xfrm>
              <a:off x="602" y="2672"/>
              <a:ext cx="17" cy="17"/>
            </a:xfrm>
            <a:custGeom>
              <a:rect b="b" l="l" r="r" t="t"/>
              <a:pathLst>
                <a:path extrusionOk="0" h="17" w="17">
                  <a:moveTo>
                    <a:pt x="0" y="16"/>
                  </a:moveTo>
                  <a:lnTo>
                    <a:pt x="13" y="0"/>
                  </a:lnTo>
                  <a:lnTo>
                    <a:pt x="16" y="13"/>
                  </a:lnTo>
                  <a:lnTo>
                    <a:pt x="0" y="1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68" name="Google Shape;1068;p34"/>
            <p:cNvSpPr/>
            <p:nvPr/>
          </p:nvSpPr>
          <p:spPr>
            <a:xfrm>
              <a:off x="1031" y="2586"/>
              <a:ext cx="23" cy="44"/>
            </a:xfrm>
            <a:custGeom>
              <a:rect b="b" l="l" r="r" t="t"/>
              <a:pathLst>
                <a:path extrusionOk="0" h="44" w="23">
                  <a:moveTo>
                    <a:pt x="7" y="2"/>
                  </a:moveTo>
                  <a:lnTo>
                    <a:pt x="8" y="6"/>
                  </a:lnTo>
                  <a:lnTo>
                    <a:pt x="10" y="11"/>
                  </a:lnTo>
                  <a:lnTo>
                    <a:pt x="10" y="16"/>
                  </a:lnTo>
                  <a:lnTo>
                    <a:pt x="10" y="20"/>
                  </a:lnTo>
                  <a:lnTo>
                    <a:pt x="9" y="27"/>
                  </a:lnTo>
                  <a:lnTo>
                    <a:pt x="7" y="30"/>
                  </a:lnTo>
                  <a:lnTo>
                    <a:pt x="4" y="35"/>
                  </a:lnTo>
                  <a:lnTo>
                    <a:pt x="0" y="38"/>
                  </a:lnTo>
                  <a:lnTo>
                    <a:pt x="2" y="41"/>
                  </a:lnTo>
                  <a:lnTo>
                    <a:pt x="4" y="42"/>
                  </a:lnTo>
                  <a:lnTo>
                    <a:pt x="6" y="42"/>
                  </a:lnTo>
                  <a:lnTo>
                    <a:pt x="7" y="42"/>
                  </a:lnTo>
                  <a:lnTo>
                    <a:pt x="9" y="41"/>
                  </a:lnTo>
                  <a:lnTo>
                    <a:pt x="10" y="41"/>
                  </a:lnTo>
                  <a:lnTo>
                    <a:pt x="13" y="41"/>
                  </a:lnTo>
                  <a:lnTo>
                    <a:pt x="14" y="41"/>
                  </a:lnTo>
                  <a:lnTo>
                    <a:pt x="14" y="42"/>
                  </a:lnTo>
                  <a:lnTo>
                    <a:pt x="17" y="43"/>
                  </a:lnTo>
                  <a:lnTo>
                    <a:pt x="19" y="42"/>
                  </a:lnTo>
                  <a:lnTo>
                    <a:pt x="20" y="38"/>
                  </a:lnTo>
                  <a:lnTo>
                    <a:pt x="21" y="32"/>
                  </a:lnTo>
                  <a:lnTo>
                    <a:pt x="22" y="25"/>
                  </a:lnTo>
                  <a:lnTo>
                    <a:pt x="21" y="17"/>
                  </a:lnTo>
                  <a:lnTo>
                    <a:pt x="21" y="12"/>
                  </a:lnTo>
                  <a:lnTo>
                    <a:pt x="18" y="5"/>
                  </a:lnTo>
                  <a:lnTo>
                    <a:pt x="17" y="2"/>
                  </a:lnTo>
                  <a:lnTo>
                    <a:pt x="16" y="0"/>
                  </a:lnTo>
                  <a:lnTo>
                    <a:pt x="14" y="0"/>
                  </a:lnTo>
                  <a:lnTo>
                    <a:pt x="11" y="0"/>
                  </a:lnTo>
                  <a:lnTo>
                    <a:pt x="8" y="0"/>
                  </a:lnTo>
                  <a:lnTo>
                    <a:pt x="7" y="2"/>
                  </a:lnTo>
                </a:path>
              </a:pathLst>
            </a:custGeom>
            <a:solidFill>
              <a:srgbClr val="7F5F3F"/>
            </a:solidFill>
            <a:ln cap="rnd" cmpd="sng" w="12700">
              <a:solidFill>
                <a:srgbClr val="3F1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069" name="Google Shape;1069;p34"/>
            <p:cNvGrpSpPr/>
            <p:nvPr/>
          </p:nvGrpSpPr>
          <p:grpSpPr>
            <a:xfrm>
              <a:off x="891" y="2563"/>
              <a:ext cx="164" cy="222"/>
              <a:chOff x="891" y="2563"/>
              <a:chExt cx="164" cy="222"/>
            </a:xfrm>
          </p:grpSpPr>
          <p:sp>
            <p:nvSpPr>
              <p:cNvPr id="1070" name="Google Shape;1070;p34"/>
              <p:cNvSpPr/>
              <p:nvPr/>
            </p:nvSpPr>
            <p:spPr>
              <a:xfrm>
                <a:off x="891" y="2571"/>
                <a:ext cx="157" cy="214"/>
              </a:xfrm>
              <a:custGeom>
                <a:rect b="b" l="l" r="r" t="t"/>
                <a:pathLst>
                  <a:path extrusionOk="0" h="214" w="157">
                    <a:moveTo>
                      <a:pt x="15" y="54"/>
                    </a:moveTo>
                    <a:lnTo>
                      <a:pt x="8" y="81"/>
                    </a:lnTo>
                    <a:lnTo>
                      <a:pt x="5" y="97"/>
                    </a:lnTo>
                    <a:lnTo>
                      <a:pt x="1" y="114"/>
                    </a:lnTo>
                    <a:lnTo>
                      <a:pt x="0" y="131"/>
                    </a:lnTo>
                    <a:lnTo>
                      <a:pt x="2" y="144"/>
                    </a:lnTo>
                    <a:lnTo>
                      <a:pt x="4" y="152"/>
                    </a:lnTo>
                    <a:lnTo>
                      <a:pt x="5" y="165"/>
                    </a:lnTo>
                    <a:lnTo>
                      <a:pt x="12" y="173"/>
                    </a:lnTo>
                    <a:lnTo>
                      <a:pt x="18" y="186"/>
                    </a:lnTo>
                    <a:lnTo>
                      <a:pt x="31" y="213"/>
                    </a:lnTo>
                    <a:lnTo>
                      <a:pt x="141" y="190"/>
                    </a:lnTo>
                    <a:lnTo>
                      <a:pt x="136" y="169"/>
                    </a:lnTo>
                    <a:lnTo>
                      <a:pt x="143" y="152"/>
                    </a:lnTo>
                    <a:lnTo>
                      <a:pt x="150" y="129"/>
                    </a:lnTo>
                    <a:lnTo>
                      <a:pt x="155" y="103"/>
                    </a:lnTo>
                    <a:lnTo>
                      <a:pt x="156" y="80"/>
                    </a:lnTo>
                    <a:lnTo>
                      <a:pt x="152" y="56"/>
                    </a:lnTo>
                    <a:lnTo>
                      <a:pt x="146" y="38"/>
                    </a:lnTo>
                    <a:lnTo>
                      <a:pt x="132" y="19"/>
                    </a:lnTo>
                    <a:lnTo>
                      <a:pt x="118" y="8"/>
                    </a:lnTo>
                    <a:lnTo>
                      <a:pt x="105" y="3"/>
                    </a:lnTo>
                    <a:lnTo>
                      <a:pt x="88" y="0"/>
                    </a:lnTo>
                    <a:lnTo>
                      <a:pt x="68" y="0"/>
                    </a:lnTo>
                    <a:lnTo>
                      <a:pt x="53" y="3"/>
                    </a:lnTo>
                    <a:lnTo>
                      <a:pt x="41" y="10"/>
                    </a:lnTo>
                    <a:lnTo>
                      <a:pt x="29" y="20"/>
                    </a:lnTo>
                    <a:lnTo>
                      <a:pt x="23" y="30"/>
                    </a:lnTo>
                    <a:lnTo>
                      <a:pt x="17" y="43"/>
                    </a:lnTo>
                    <a:lnTo>
                      <a:pt x="15" y="54"/>
                    </a:lnTo>
                  </a:path>
                </a:pathLst>
              </a:custGeom>
              <a:solidFill>
                <a:srgbClr val="FFB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71" name="Google Shape;1071;p34"/>
              <p:cNvSpPr/>
              <p:nvPr/>
            </p:nvSpPr>
            <p:spPr>
              <a:xfrm>
                <a:off x="891" y="2563"/>
                <a:ext cx="164" cy="194"/>
              </a:xfrm>
              <a:custGeom>
                <a:rect b="b" l="l" r="r" t="t"/>
                <a:pathLst>
                  <a:path extrusionOk="0" h="194" w="164">
                    <a:moveTo>
                      <a:pt x="20" y="37"/>
                    </a:moveTo>
                    <a:lnTo>
                      <a:pt x="23" y="25"/>
                    </a:lnTo>
                    <a:lnTo>
                      <a:pt x="30" y="12"/>
                    </a:lnTo>
                    <a:lnTo>
                      <a:pt x="38" y="7"/>
                    </a:lnTo>
                    <a:lnTo>
                      <a:pt x="47" y="3"/>
                    </a:lnTo>
                    <a:lnTo>
                      <a:pt x="63" y="0"/>
                    </a:lnTo>
                    <a:lnTo>
                      <a:pt x="75" y="0"/>
                    </a:lnTo>
                    <a:lnTo>
                      <a:pt x="91" y="0"/>
                    </a:lnTo>
                    <a:lnTo>
                      <a:pt x="103" y="2"/>
                    </a:lnTo>
                    <a:lnTo>
                      <a:pt x="111" y="6"/>
                    </a:lnTo>
                    <a:lnTo>
                      <a:pt x="117" y="9"/>
                    </a:lnTo>
                    <a:lnTo>
                      <a:pt x="126" y="16"/>
                    </a:lnTo>
                    <a:lnTo>
                      <a:pt x="134" y="24"/>
                    </a:lnTo>
                    <a:lnTo>
                      <a:pt x="141" y="29"/>
                    </a:lnTo>
                    <a:lnTo>
                      <a:pt x="147" y="37"/>
                    </a:lnTo>
                    <a:lnTo>
                      <a:pt x="154" y="48"/>
                    </a:lnTo>
                    <a:lnTo>
                      <a:pt x="157" y="60"/>
                    </a:lnTo>
                    <a:lnTo>
                      <a:pt x="161" y="77"/>
                    </a:lnTo>
                    <a:lnTo>
                      <a:pt x="163" y="90"/>
                    </a:lnTo>
                    <a:lnTo>
                      <a:pt x="162" y="104"/>
                    </a:lnTo>
                    <a:lnTo>
                      <a:pt x="161" y="118"/>
                    </a:lnTo>
                    <a:lnTo>
                      <a:pt x="157" y="133"/>
                    </a:lnTo>
                    <a:lnTo>
                      <a:pt x="153" y="149"/>
                    </a:lnTo>
                    <a:lnTo>
                      <a:pt x="150" y="165"/>
                    </a:lnTo>
                    <a:lnTo>
                      <a:pt x="143" y="176"/>
                    </a:lnTo>
                    <a:lnTo>
                      <a:pt x="136" y="181"/>
                    </a:lnTo>
                    <a:lnTo>
                      <a:pt x="127" y="185"/>
                    </a:lnTo>
                    <a:lnTo>
                      <a:pt x="117" y="188"/>
                    </a:lnTo>
                    <a:lnTo>
                      <a:pt x="111" y="191"/>
                    </a:lnTo>
                    <a:lnTo>
                      <a:pt x="102" y="193"/>
                    </a:lnTo>
                    <a:lnTo>
                      <a:pt x="94" y="192"/>
                    </a:lnTo>
                    <a:lnTo>
                      <a:pt x="82" y="189"/>
                    </a:lnTo>
                    <a:lnTo>
                      <a:pt x="72" y="188"/>
                    </a:lnTo>
                    <a:lnTo>
                      <a:pt x="68" y="187"/>
                    </a:lnTo>
                    <a:lnTo>
                      <a:pt x="69" y="190"/>
                    </a:lnTo>
                    <a:lnTo>
                      <a:pt x="41" y="186"/>
                    </a:lnTo>
                    <a:lnTo>
                      <a:pt x="44" y="176"/>
                    </a:lnTo>
                    <a:lnTo>
                      <a:pt x="44" y="171"/>
                    </a:lnTo>
                    <a:lnTo>
                      <a:pt x="44" y="167"/>
                    </a:lnTo>
                    <a:lnTo>
                      <a:pt x="43" y="162"/>
                    </a:lnTo>
                    <a:lnTo>
                      <a:pt x="41" y="159"/>
                    </a:lnTo>
                    <a:lnTo>
                      <a:pt x="39" y="156"/>
                    </a:lnTo>
                    <a:lnTo>
                      <a:pt x="42" y="152"/>
                    </a:lnTo>
                    <a:lnTo>
                      <a:pt x="45" y="147"/>
                    </a:lnTo>
                    <a:lnTo>
                      <a:pt x="46" y="143"/>
                    </a:lnTo>
                    <a:lnTo>
                      <a:pt x="44" y="134"/>
                    </a:lnTo>
                    <a:lnTo>
                      <a:pt x="43" y="122"/>
                    </a:lnTo>
                    <a:lnTo>
                      <a:pt x="37" y="114"/>
                    </a:lnTo>
                    <a:lnTo>
                      <a:pt x="29" y="112"/>
                    </a:lnTo>
                    <a:lnTo>
                      <a:pt x="21" y="105"/>
                    </a:lnTo>
                    <a:lnTo>
                      <a:pt x="15" y="105"/>
                    </a:lnTo>
                    <a:lnTo>
                      <a:pt x="10" y="112"/>
                    </a:lnTo>
                    <a:lnTo>
                      <a:pt x="10" y="122"/>
                    </a:lnTo>
                    <a:lnTo>
                      <a:pt x="13" y="129"/>
                    </a:lnTo>
                    <a:lnTo>
                      <a:pt x="14" y="141"/>
                    </a:lnTo>
                    <a:lnTo>
                      <a:pt x="11" y="140"/>
                    </a:lnTo>
                    <a:lnTo>
                      <a:pt x="8" y="138"/>
                    </a:lnTo>
                    <a:lnTo>
                      <a:pt x="5" y="113"/>
                    </a:lnTo>
                    <a:lnTo>
                      <a:pt x="0" y="96"/>
                    </a:lnTo>
                    <a:lnTo>
                      <a:pt x="3" y="83"/>
                    </a:lnTo>
                    <a:lnTo>
                      <a:pt x="6" y="69"/>
                    </a:lnTo>
                    <a:lnTo>
                      <a:pt x="8" y="54"/>
                    </a:lnTo>
                    <a:lnTo>
                      <a:pt x="8" y="46"/>
                    </a:lnTo>
                    <a:lnTo>
                      <a:pt x="20" y="37"/>
                    </a:lnTo>
                  </a:path>
                </a:pathLst>
              </a:custGeom>
              <a:solidFill>
                <a:srgbClr val="5F3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1072" name="Google Shape;1072;p34"/>
            <p:cNvSpPr/>
            <p:nvPr/>
          </p:nvSpPr>
          <p:spPr>
            <a:xfrm>
              <a:off x="666" y="2728"/>
              <a:ext cx="115" cy="51"/>
            </a:xfrm>
            <a:custGeom>
              <a:rect b="b" l="l" r="r" t="t"/>
              <a:pathLst>
                <a:path extrusionOk="0" h="51" w="115">
                  <a:moveTo>
                    <a:pt x="0" y="6"/>
                  </a:moveTo>
                  <a:lnTo>
                    <a:pt x="2" y="0"/>
                  </a:lnTo>
                  <a:lnTo>
                    <a:pt x="16" y="1"/>
                  </a:lnTo>
                  <a:lnTo>
                    <a:pt x="32" y="4"/>
                  </a:lnTo>
                  <a:lnTo>
                    <a:pt x="55" y="12"/>
                  </a:lnTo>
                  <a:lnTo>
                    <a:pt x="67" y="17"/>
                  </a:lnTo>
                  <a:lnTo>
                    <a:pt x="81" y="23"/>
                  </a:lnTo>
                  <a:lnTo>
                    <a:pt x="96" y="30"/>
                  </a:lnTo>
                  <a:lnTo>
                    <a:pt x="108" y="37"/>
                  </a:lnTo>
                  <a:lnTo>
                    <a:pt x="113" y="42"/>
                  </a:lnTo>
                  <a:lnTo>
                    <a:pt x="114" y="50"/>
                  </a:lnTo>
                  <a:lnTo>
                    <a:pt x="0" y="6"/>
                  </a:lnTo>
                </a:path>
              </a:pathLst>
            </a:cu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73" name="Google Shape;1073;p34"/>
            <p:cNvSpPr/>
            <p:nvPr/>
          </p:nvSpPr>
          <p:spPr>
            <a:xfrm>
              <a:off x="358" y="2698"/>
              <a:ext cx="759" cy="124"/>
            </a:xfrm>
            <a:custGeom>
              <a:rect b="b" l="l" r="r" t="t"/>
              <a:pathLst>
                <a:path extrusionOk="0" h="124" w="759">
                  <a:moveTo>
                    <a:pt x="3" y="89"/>
                  </a:moveTo>
                  <a:lnTo>
                    <a:pt x="32" y="53"/>
                  </a:lnTo>
                  <a:lnTo>
                    <a:pt x="49" y="38"/>
                  </a:lnTo>
                  <a:lnTo>
                    <a:pt x="63" y="26"/>
                  </a:lnTo>
                  <a:lnTo>
                    <a:pt x="85" y="7"/>
                  </a:lnTo>
                  <a:lnTo>
                    <a:pt x="95" y="0"/>
                  </a:lnTo>
                  <a:lnTo>
                    <a:pt x="161" y="32"/>
                  </a:lnTo>
                  <a:lnTo>
                    <a:pt x="176" y="50"/>
                  </a:lnTo>
                  <a:lnTo>
                    <a:pt x="187" y="63"/>
                  </a:lnTo>
                  <a:lnTo>
                    <a:pt x="200" y="79"/>
                  </a:lnTo>
                  <a:lnTo>
                    <a:pt x="207" y="89"/>
                  </a:lnTo>
                  <a:lnTo>
                    <a:pt x="247" y="67"/>
                  </a:lnTo>
                  <a:lnTo>
                    <a:pt x="265" y="57"/>
                  </a:lnTo>
                  <a:lnTo>
                    <a:pt x="289" y="48"/>
                  </a:lnTo>
                  <a:lnTo>
                    <a:pt x="308" y="32"/>
                  </a:lnTo>
                  <a:lnTo>
                    <a:pt x="339" y="41"/>
                  </a:lnTo>
                  <a:lnTo>
                    <a:pt x="364" y="51"/>
                  </a:lnTo>
                  <a:lnTo>
                    <a:pt x="390" y="62"/>
                  </a:lnTo>
                  <a:lnTo>
                    <a:pt x="394" y="63"/>
                  </a:lnTo>
                  <a:lnTo>
                    <a:pt x="413" y="67"/>
                  </a:lnTo>
                  <a:lnTo>
                    <a:pt x="434" y="89"/>
                  </a:lnTo>
                  <a:lnTo>
                    <a:pt x="445" y="102"/>
                  </a:lnTo>
                  <a:lnTo>
                    <a:pt x="473" y="116"/>
                  </a:lnTo>
                  <a:lnTo>
                    <a:pt x="550" y="76"/>
                  </a:lnTo>
                  <a:lnTo>
                    <a:pt x="663" y="50"/>
                  </a:lnTo>
                  <a:lnTo>
                    <a:pt x="705" y="63"/>
                  </a:lnTo>
                  <a:lnTo>
                    <a:pt x="747" y="91"/>
                  </a:lnTo>
                  <a:lnTo>
                    <a:pt x="758" y="123"/>
                  </a:lnTo>
                  <a:lnTo>
                    <a:pt x="0" y="123"/>
                  </a:lnTo>
                  <a:lnTo>
                    <a:pt x="3" y="89"/>
                  </a:lnTo>
                </a:path>
              </a:pathLst>
            </a:custGeom>
            <a:solidFill>
              <a:srgbClr val="5F5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74" name="Google Shape;1074;p34"/>
            <p:cNvSpPr/>
            <p:nvPr/>
          </p:nvSpPr>
          <p:spPr>
            <a:xfrm>
              <a:off x="441" y="2733"/>
              <a:ext cx="96" cy="69"/>
            </a:xfrm>
            <a:custGeom>
              <a:rect b="b" l="l" r="r" t="t"/>
              <a:pathLst>
                <a:path extrusionOk="0" h="69" w="96">
                  <a:moveTo>
                    <a:pt x="0" y="0"/>
                  </a:moveTo>
                  <a:lnTo>
                    <a:pt x="46" y="11"/>
                  </a:lnTo>
                  <a:lnTo>
                    <a:pt x="62" y="17"/>
                  </a:lnTo>
                  <a:lnTo>
                    <a:pt x="70" y="21"/>
                  </a:lnTo>
                  <a:lnTo>
                    <a:pt x="79" y="28"/>
                  </a:lnTo>
                  <a:lnTo>
                    <a:pt x="87" y="38"/>
                  </a:lnTo>
                  <a:lnTo>
                    <a:pt x="91" y="47"/>
                  </a:lnTo>
                  <a:lnTo>
                    <a:pt x="95" y="57"/>
                  </a:lnTo>
                  <a:lnTo>
                    <a:pt x="88" y="68"/>
                  </a:lnTo>
                  <a:lnTo>
                    <a:pt x="85" y="56"/>
                  </a:lnTo>
                  <a:lnTo>
                    <a:pt x="78" y="46"/>
                  </a:lnTo>
                  <a:lnTo>
                    <a:pt x="73" y="38"/>
                  </a:lnTo>
                  <a:lnTo>
                    <a:pt x="68" y="33"/>
                  </a:lnTo>
                  <a:lnTo>
                    <a:pt x="58" y="28"/>
                  </a:lnTo>
                  <a:lnTo>
                    <a:pt x="47" y="22"/>
                  </a:lnTo>
                  <a:lnTo>
                    <a:pt x="32" y="16"/>
                  </a:lnTo>
                  <a:lnTo>
                    <a:pt x="18" y="9"/>
                  </a:lnTo>
                  <a:lnTo>
                    <a:pt x="0" y="0"/>
                  </a:lnTo>
                </a:path>
              </a:pathLst>
            </a:custGeom>
            <a:solidFill>
              <a:srgbClr val="7F7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75" name="Google Shape;1075;p34"/>
            <p:cNvSpPr/>
            <p:nvPr/>
          </p:nvSpPr>
          <p:spPr>
            <a:xfrm>
              <a:off x="230" y="2879"/>
              <a:ext cx="1479" cy="473"/>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1800">
                  <a:solidFill>
                    <a:srgbClr val="D8D8D8"/>
                  </a:solidFill>
                  <a:latin typeface="Times New Roman"/>
                  <a:ea typeface="Times New Roman"/>
                  <a:cs typeface="Times New Roman"/>
                  <a:sym typeface="Times New Roman"/>
                </a:rPr>
                <a:t>Professor Smith</a:t>
              </a:r>
              <a:endParaRPr/>
            </a:p>
          </p:txBody>
        </p:sp>
      </p:grpSp>
      <p:grpSp>
        <p:nvGrpSpPr>
          <p:cNvPr id="1076" name="Google Shape;1076;p34"/>
          <p:cNvGrpSpPr/>
          <p:nvPr/>
        </p:nvGrpSpPr>
        <p:grpSpPr>
          <a:xfrm>
            <a:off x="0" y="3500438"/>
            <a:ext cx="1714500" cy="869950"/>
            <a:chOff x="1238" y="2853"/>
            <a:chExt cx="1448" cy="1123"/>
          </a:xfrm>
        </p:grpSpPr>
        <p:sp>
          <p:nvSpPr>
            <p:cNvPr id="1077" name="Google Shape;1077;p34"/>
            <p:cNvSpPr/>
            <p:nvPr/>
          </p:nvSpPr>
          <p:spPr>
            <a:xfrm>
              <a:off x="1377" y="2853"/>
              <a:ext cx="553" cy="304"/>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078" name="Google Shape;1078;p34"/>
            <p:cNvGrpSpPr/>
            <p:nvPr/>
          </p:nvGrpSpPr>
          <p:grpSpPr>
            <a:xfrm>
              <a:off x="1598" y="3071"/>
              <a:ext cx="171" cy="163"/>
              <a:chOff x="1598" y="3071"/>
              <a:chExt cx="171" cy="163"/>
            </a:xfrm>
          </p:grpSpPr>
          <p:sp>
            <p:nvSpPr>
              <p:cNvPr id="1079" name="Google Shape;1079;p34"/>
              <p:cNvSpPr/>
              <p:nvPr/>
            </p:nvSpPr>
            <p:spPr>
              <a:xfrm>
                <a:off x="1644" y="3076"/>
                <a:ext cx="125" cy="157"/>
              </a:xfrm>
              <a:custGeom>
                <a:rect b="b" l="l" r="r" t="t"/>
                <a:pathLst>
                  <a:path extrusionOk="0" h="157" w="125">
                    <a:moveTo>
                      <a:pt x="0" y="115"/>
                    </a:moveTo>
                    <a:lnTo>
                      <a:pt x="5" y="107"/>
                    </a:lnTo>
                    <a:lnTo>
                      <a:pt x="4" y="95"/>
                    </a:lnTo>
                    <a:lnTo>
                      <a:pt x="1" y="69"/>
                    </a:lnTo>
                    <a:lnTo>
                      <a:pt x="5" y="41"/>
                    </a:lnTo>
                    <a:lnTo>
                      <a:pt x="13" y="20"/>
                    </a:lnTo>
                    <a:lnTo>
                      <a:pt x="26" y="8"/>
                    </a:lnTo>
                    <a:lnTo>
                      <a:pt x="46" y="2"/>
                    </a:lnTo>
                    <a:lnTo>
                      <a:pt x="69" y="0"/>
                    </a:lnTo>
                    <a:lnTo>
                      <a:pt x="87" y="2"/>
                    </a:lnTo>
                    <a:lnTo>
                      <a:pt x="106" y="14"/>
                    </a:lnTo>
                    <a:lnTo>
                      <a:pt x="114" y="29"/>
                    </a:lnTo>
                    <a:lnTo>
                      <a:pt x="121" y="48"/>
                    </a:lnTo>
                    <a:lnTo>
                      <a:pt x="124" y="75"/>
                    </a:lnTo>
                    <a:lnTo>
                      <a:pt x="120" y="81"/>
                    </a:lnTo>
                    <a:lnTo>
                      <a:pt x="122" y="89"/>
                    </a:lnTo>
                    <a:lnTo>
                      <a:pt x="121" y="103"/>
                    </a:lnTo>
                    <a:lnTo>
                      <a:pt x="117" y="118"/>
                    </a:lnTo>
                    <a:lnTo>
                      <a:pt x="98" y="143"/>
                    </a:lnTo>
                    <a:lnTo>
                      <a:pt x="84" y="148"/>
                    </a:lnTo>
                    <a:lnTo>
                      <a:pt x="68" y="153"/>
                    </a:lnTo>
                    <a:lnTo>
                      <a:pt x="54" y="156"/>
                    </a:lnTo>
                    <a:lnTo>
                      <a:pt x="0" y="115"/>
                    </a:lnTo>
                  </a:path>
                </a:pathLst>
              </a:custGeom>
              <a:solidFill>
                <a:srgbClr val="B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80" name="Google Shape;1080;p34"/>
              <p:cNvSpPr/>
              <p:nvPr/>
            </p:nvSpPr>
            <p:spPr>
              <a:xfrm>
                <a:off x="1638" y="3071"/>
                <a:ext cx="123" cy="128"/>
              </a:xfrm>
              <a:custGeom>
                <a:rect b="b" l="l" r="r" t="t"/>
                <a:pathLst>
                  <a:path extrusionOk="0" h="128" w="123">
                    <a:moveTo>
                      <a:pt x="6" y="110"/>
                    </a:moveTo>
                    <a:lnTo>
                      <a:pt x="1" y="79"/>
                    </a:lnTo>
                    <a:lnTo>
                      <a:pt x="0" y="62"/>
                    </a:lnTo>
                    <a:lnTo>
                      <a:pt x="4" y="38"/>
                    </a:lnTo>
                    <a:lnTo>
                      <a:pt x="11" y="19"/>
                    </a:lnTo>
                    <a:lnTo>
                      <a:pt x="26" y="5"/>
                    </a:lnTo>
                    <a:lnTo>
                      <a:pt x="44" y="1"/>
                    </a:lnTo>
                    <a:lnTo>
                      <a:pt x="68" y="0"/>
                    </a:lnTo>
                    <a:lnTo>
                      <a:pt x="81" y="2"/>
                    </a:lnTo>
                    <a:lnTo>
                      <a:pt x="94" y="6"/>
                    </a:lnTo>
                    <a:lnTo>
                      <a:pt x="105" y="12"/>
                    </a:lnTo>
                    <a:lnTo>
                      <a:pt x="116" y="20"/>
                    </a:lnTo>
                    <a:lnTo>
                      <a:pt x="119" y="27"/>
                    </a:lnTo>
                    <a:lnTo>
                      <a:pt x="107" y="20"/>
                    </a:lnTo>
                    <a:lnTo>
                      <a:pt x="95" y="19"/>
                    </a:lnTo>
                    <a:lnTo>
                      <a:pt x="91" y="19"/>
                    </a:lnTo>
                    <a:lnTo>
                      <a:pt x="101" y="26"/>
                    </a:lnTo>
                    <a:lnTo>
                      <a:pt x="107" y="34"/>
                    </a:lnTo>
                    <a:lnTo>
                      <a:pt x="110" y="42"/>
                    </a:lnTo>
                    <a:lnTo>
                      <a:pt x="115" y="48"/>
                    </a:lnTo>
                    <a:lnTo>
                      <a:pt x="120" y="55"/>
                    </a:lnTo>
                    <a:lnTo>
                      <a:pt x="121" y="62"/>
                    </a:lnTo>
                    <a:lnTo>
                      <a:pt x="122" y="70"/>
                    </a:lnTo>
                    <a:lnTo>
                      <a:pt x="117" y="86"/>
                    </a:lnTo>
                    <a:lnTo>
                      <a:pt x="112" y="96"/>
                    </a:lnTo>
                    <a:lnTo>
                      <a:pt x="106" y="93"/>
                    </a:lnTo>
                    <a:lnTo>
                      <a:pt x="108" y="89"/>
                    </a:lnTo>
                    <a:lnTo>
                      <a:pt x="108" y="83"/>
                    </a:lnTo>
                    <a:lnTo>
                      <a:pt x="104" y="78"/>
                    </a:lnTo>
                    <a:lnTo>
                      <a:pt x="95" y="81"/>
                    </a:lnTo>
                    <a:lnTo>
                      <a:pt x="82" y="88"/>
                    </a:lnTo>
                    <a:lnTo>
                      <a:pt x="78" y="103"/>
                    </a:lnTo>
                    <a:lnTo>
                      <a:pt x="75" y="109"/>
                    </a:lnTo>
                    <a:lnTo>
                      <a:pt x="78" y="114"/>
                    </a:lnTo>
                    <a:lnTo>
                      <a:pt x="82" y="116"/>
                    </a:lnTo>
                    <a:lnTo>
                      <a:pt x="62" y="123"/>
                    </a:lnTo>
                    <a:lnTo>
                      <a:pt x="46" y="125"/>
                    </a:lnTo>
                    <a:lnTo>
                      <a:pt x="33" y="127"/>
                    </a:lnTo>
                    <a:lnTo>
                      <a:pt x="18" y="118"/>
                    </a:lnTo>
                    <a:lnTo>
                      <a:pt x="6" y="110"/>
                    </a:lnTo>
                  </a:path>
                </a:pathLst>
              </a:custGeom>
              <a:solidFill>
                <a:srgbClr val="3F3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81" name="Google Shape;1081;p34"/>
              <p:cNvSpPr/>
              <p:nvPr/>
            </p:nvSpPr>
            <p:spPr>
              <a:xfrm>
                <a:off x="1598" y="3187"/>
                <a:ext cx="102" cy="47"/>
              </a:xfrm>
              <a:custGeom>
                <a:rect b="b" l="l" r="r" t="t"/>
                <a:pathLst>
                  <a:path extrusionOk="0" h="47" w="102">
                    <a:moveTo>
                      <a:pt x="0" y="32"/>
                    </a:moveTo>
                    <a:lnTo>
                      <a:pt x="23" y="21"/>
                    </a:lnTo>
                    <a:lnTo>
                      <a:pt x="42" y="0"/>
                    </a:lnTo>
                    <a:lnTo>
                      <a:pt x="101" y="46"/>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082" name="Google Shape;1082;p34"/>
            <p:cNvGrpSpPr/>
            <p:nvPr/>
          </p:nvGrpSpPr>
          <p:grpSpPr>
            <a:xfrm>
              <a:off x="1840" y="2856"/>
              <a:ext cx="298" cy="582"/>
              <a:chOff x="1840" y="2856"/>
              <a:chExt cx="298" cy="582"/>
            </a:xfrm>
          </p:grpSpPr>
          <p:sp>
            <p:nvSpPr>
              <p:cNvPr id="1083" name="Google Shape;1083;p34"/>
              <p:cNvSpPr/>
              <p:nvPr/>
            </p:nvSpPr>
            <p:spPr>
              <a:xfrm>
                <a:off x="1862" y="3294"/>
                <a:ext cx="218" cy="144"/>
              </a:xfrm>
              <a:custGeom>
                <a:rect b="b" l="l" r="r" t="t"/>
                <a:pathLst>
                  <a:path extrusionOk="0" h="144" w="218">
                    <a:moveTo>
                      <a:pt x="18" y="0"/>
                    </a:moveTo>
                    <a:lnTo>
                      <a:pt x="0" y="143"/>
                    </a:lnTo>
                    <a:lnTo>
                      <a:pt x="217" y="143"/>
                    </a:lnTo>
                    <a:lnTo>
                      <a:pt x="209" y="2"/>
                    </a:lnTo>
                    <a:lnTo>
                      <a:pt x="18" y="0"/>
                    </a:lnTo>
                  </a:path>
                </a:pathLst>
              </a:custGeom>
              <a:solidFill>
                <a:srgbClr val="005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084" name="Google Shape;1084;p34"/>
              <p:cNvGrpSpPr/>
              <p:nvPr/>
            </p:nvGrpSpPr>
            <p:grpSpPr>
              <a:xfrm>
                <a:off x="1840" y="2856"/>
                <a:ext cx="256" cy="452"/>
                <a:chOff x="1840" y="2856"/>
                <a:chExt cx="256" cy="452"/>
              </a:xfrm>
            </p:grpSpPr>
            <p:grpSp>
              <p:nvGrpSpPr>
                <p:cNvPr id="1085" name="Google Shape;1085;p34"/>
                <p:cNvGrpSpPr/>
                <p:nvPr/>
              </p:nvGrpSpPr>
              <p:grpSpPr>
                <a:xfrm>
                  <a:off x="1931" y="2996"/>
                  <a:ext cx="96" cy="110"/>
                  <a:chOff x="1931" y="2996"/>
                  <a:chExt cx="96" cy="110"/>
                </a:xfrm>
              </p:grpSpPr>
              <p:sp>
                <p:nvSpPr>
                  <p:cNvPr id="1086" name="Google Shape;1086;p34"/>
                  <p:cNvSpPr/>
                  <p:nvPr/>
                </p:nvSpPr>
                <p:spPr>
                  <a:xfrm>
                    <a:off x="1931" y="2996"/>
                    <a:ext cx="96" cy="110"/>
                  </a:xfrm>
                  <a:custGeom>
                    <a:rect b="b" l="l" r="r" t="t"/>
                    <a:pathLst>
                      <a:path extrusionOk="0" h="110" w="96">
                        <a:moveTo>
                          <a:pt x="18" y="0"/>
                        </a:moveTo>
                        <a:lnTo>
                          <a:pt x="12" y="29"/>
                        </a:lnTo>
                        <a:lnTo>
                          <a:pt x="10" y="32"/>
                        </a:lnTo>
                        <a:lnTo>
                          <a:pt x="5" y="35"/>
                        </a:lnTo>
                        <a:lnTo>
                          <a:pt x="0" y="37"/>
                        </a:lnTo>
                        <a:lnTo>
                          <a:pt x="6" y="65"/>
                        </a:lnTo>
                        <a:lnTo>
                          <a:pt x="8" y="79"/>
                        </a:lnTo>
                        <a:lnTo>
                          <a:pt x="11" y="87"/>
                        </a:lnTo>
                        <a:lnTo>
                          <a:pt x="14" y="94"/>
                        </a:lnTo>
                        <a:lnTo>
                          <a:pt x="21" y="99"/>
                        </a:lnTo>
                        <a:lnTo>
                          <a:pt x="33" y="104"/>
                        </a:lnTo>
                        <a:lnTo>
                          <a:pt x="46" y="108"/>
                        </a:lnTo>
                        <a:lnTo>
                          <a:pt x="56" y="109"/>
                        </a:lnTo>
                        <a:lnTo>
                          <a:pt x="65" y="108"/>
                        </a:lnTo>
                        <a:lnTo>
                          <a:pt x="76" y="105"/>
                        </a:lnTo>
                        <a:lnTo>
                          <a:pt x="83" y="101"/>
                        </a:lnTo>
                        <a:lnTo>
                          <a:pt x="93" y="87"/>
                        </a:lnTo>
                        <a:lnTo>
                          <a:pt x="95" y="76"/>
                        </a:lnTo>
                        <a:lnTo>
                          <a:pt x="94" y="59"/>
                        </a:lnTo>
                        <a:lnTo>
                          <a:pt x="90" y="53"/>
                        </a:lnTo>
                        <a:lnTo>
                          <a:pt x="79" y="42"/>
                        </a:lnTo>
                        <a:lnTo>
                          <a:pt x="76" y="38"/>
                        </a:lnTo>
                        <a:lnTo>
                          <a:pt x="75" y="22"/>
                        </a:lnTo>
                        <a:lnTo>
                          <a:pt x="77" y="12"/>
                        </a:lnTo>
                        <a:lnTo>
                          <a:pt x="18" y="0"/>
                        </a:lnTo>
                      </a:path>
                    </a:pathLst>
                  </a:custGeom>
                  <a:solidFill>
                    <a:srgbClr val="FF9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87" name="Google Shape;1087;p34"/>
                  <p:cNvSpPr/>
                  <p:nvPr/>
                </p:nvSpPr>
                <p:spPr>
                  <a:xfrm>
                    <a:off x="1931" y="2996"/>
                    <a:ext cx="78" cy="95"/>
                  </a:xfrm>
                  <a:custGeom>
                    <a:rect b="b" l="l" r="r" t="t"/>
                    <a:pathLst>
                      <a:path extrusionOk="0" h="95" w="78">
                        <a:moveTo>
                          <a:pt x="18" y="0"/>
                        </a:moveTo>
                        <a:lnTo>
                          <a:pt x="13" y="29"/>
                        </a:lnTo>
                        <a:lnTo>
                          <a:pt x="10" y="32"/>
                        </a:lnTo>
                        <a:lnTo>
                          <a:pt x="5" y="35"/>
                        </a:lnTo>
                        <a:lnTo>
                          <a:pt x="0" y="37"/>
                        </a:lnTo>
                        <a:lnTo>
                          <a:pt x="6" y="65"/>
                        </a:lnTo>
                        <a:lnTo>
                          <a:pt x="9" y="79"/>
                        </a:lnTo>
                        <a:lnTo>
                          <a:pt x="11" y="87"/>
                        </a:lnTo>
                        <a:lnTo>
                          <a:pt x="15" y="94"/>
                        </a:lnTo>
                        <a:lnTo>
                          <a:pt x="15" y="88"/>
                        </a:lnTo>
                        <a:lnTo>
                          <a:pt x="15" y="83"/>
                        </a:lnTo>
                        <a:lnTo>
                          <a:pt x="17" y="77"/>
                        </a:lnTo>
                        <a:lnTo>
                          <a:pt x="18" y="74"/>
                        </a:lnTo>
                        <a:lnTo>
                          <a:pt x="19" y="67"/>
                        </a:lnTo>
                        <a:lnTo>
                          <a:pt x="20" y="61"/>
                        </a:lnTo>
                        <a:lnTo>
                          <a:pt x="22" y="53"/>
                        </a:lnTo>
                        <a:lnTo>
                          <a:pt x="25" y="48"/>
                        </a:lnTo>
                        <a:lnTo>
                          <a:pt x="30" y="43"/>
                        </a:lnTo>
                        <a:lnTo>
                          <a:pt x="35" y="39"/>
                        </a:lnTo>
                        <a:lnTo>
                          <a:pt x="40" y="34"/>
                        </a:lnTo>
                        <a:lnTo>
                          <a:pt x="48" y="30"/>
                        </a:lnTo>
                        <a:lnTo>
                          <a:pt x="77" y="12"/>
                        </a:lnTo>
                        <a:lnTo>
                          <a:pt x="18" y="0"/>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88" name="Google Shape;1088;p34"/>
                  <p:cNvSpPr/>
                  <p:nvPr/>
                </p:nvSpPr>
                <p:spPr>
                  <a:xfrm>
                    <a:off x="1931" y="2996"/>
                    <a:ext cx="78" cy="80"/>
                  </a:xfrm>
                  <a:custGeom>
                    <a:rect b="b" l="l" r="r" t="t"/>
                    <a:pathLst>
                      <a:path extrusionOk="0" h="80" w="78">
                        <a:moveTo>
                          <a:pt x="18" y="0"/>
                        </a:moveTo>
                        <a:lnTo>
                          <a:pt x="12" y="29"/>
                        </a:lnTo>
                        <a:lnTo>
                          <a:pt x="10" y="32"/>
                        </a:lnTo>
                        <a:lnTo>
                          <a:pt x="5" y="35"/>
                        </a:lnTo>
                        <a:lnTo>
                          <a:pt x="0" y="37"/>
                        </a:lnTo>
                        <a:lnTo>
                          <a:pt x="6" y="65"/>
                        </a:lnTo>
                        <a:lnTo>
                          <a:pt x="8" y="79"/>
                        </a:lnTo>
                        <a:lnTo>
                          <a:pt x="9" y="71"/>
                        </a:lnTo>
                        <a:lnTo>
                          <a:pt x="10" y="64"/>
                        </a:lnTo>
                        <a:lnTo>
                          <a:pt x="12" y="58"/>
                        </a:lnTo>
                        <a:lnTo>
                          <a:pt x="12" y="52"/>
                        </a:lnTo>
                        <a:lnTo>
                          <a:pt x="14" y="47"/>
                        </a:lnTo>
                        <a:lnTo>
                          <a:pt x="18" y="42"/>
                        </a:lnTo>
                        <a:lnTo>
                          <a:pt x="22" y="40"/>
                        </a:lnTo>
                        <a:lnTo>
                          <a:pt x="27" y="37"/>
                        </a:lnTo>
                        <a:lnTo>
                          <a:pt x="32" y="35"/>
                        </a:lnTo>
                        <a:lnTo>
                          <a:pt x="39" y="31"/>
                        </a:lnTo>
                        <a:lnTo>
                          <a:pt x="46" y="28"/>
                        </a:lnTo>
                        <a:lnTo>
                          <a:pt x="77" y="12"/>
                        </a:lnTo>
                        <a:lnTo>
                          <a:pt x="18" y="0"/>
                        </a:lnTo>
                      </a:path>
                    </a:pathLst>
                  </a:custGeom>
                  <a:solidFill>
                    <a:srgbClr val="FF9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089" name="Google Shape;1089;p34"/>
                <p:cNvGrpSpPr/>
                <p:nvPr/>
              </p:nvGrpSpPr>
              <p:grpSpPr>
                <a:xfrm>
                  <a:off x="1919" y="2856"/>
                  <a:ext cx="148" cy="168"/>
                  <a:chOff x="1919" y="2856"/>
                  <a:chExt cx="148" cy="168"/>
                </a:xfrm>
              </p:grpSpPr>
              <p:grpSp>
                <p:nvGrpSpPr>
                  <p:cNvPr id="1090" name="Google Shape;1090;p34"/>
                  <p:cNvGrpSpPr/>
                  <p:nvPr/>
                </p:nvGrpSpPr>
                <p:grpSpPr>
                  <a:xfrm>
                    <a:off x="1928" y="2882"/>
                    <a:ext cx="108" cy="142"/>
                    <a:chOff x="1928" y="2882"/>
                    <a:chExt cx="108" cy="142"/>
                  </a:xfrm>
                </p:grpSpPr>
                <p:grpSp>
                  <p:nvGrpSpPr>
                    <p:cNvPr id="1091" name="Google Shape;1091;p34"/>
                    <p:cNvGrpSpPr/>
                    <p:nvPr/>
                  </p:nvGrpSpPr>
                  <p:grpSpPr>
                    <a:xfrm>
                      <a:off x="1928" y="2882"/>
                      <a:ext cx="108" cy="142"/>
                      <a:chOff x="1928" y="2882"/>
                      <a:chExt cx="108" cy="142"/>
                    </a:xfrm>
                  </p:grpSpPr>
                  <p:sp>
                    <p:nvSpPr>
                      <p:cNvPr id="1092" name="Google Shape;1092;p34"/>
                      <p:cNvSpPr/>
                      <p:nvPr/>
                    </p:nvSpPr>
                    <p:spPr>
                      <a:xfrm>
                        <a:off x="1950" y="3000"/>
                        <a:ext cx="57" cy="24"/>
                      </a:xfrm>
                      <a:custGeom>
                        <a:rect b="b" l="l" r="r" t="t"/>
                        <a:pathLst>
                          <a:path extrusionOk="0" h="24" w="57">
                            <a:moveTo>
                              <a:pt x="0" y="0"/>
                            </a:moveTo>
                            <a:lnTo>
                              <a:pt x="1" y="3"/>
                            </a:lnTo>
                            <a:lnTo>
                              <a:pt x="2" y="6"/>
                            </a:lnTo>
                            <a:lnTo>
                              <a:pt x="4" y="9"/>
                            </a:lnTo>
                            <a:lnTo>
                              <a:pt x="7" y="13"/>
                            </a:lnTo>
                            <a:lnTo>
                              <a:pt x="11" y="15"/>
                            </a:lnTo>
                            <a:lnTo>
                              <a:pt x="14" y="17"/>
                            </a:lnTo>
                            <a:lnTo>
                              <a:pt x="19" y="20"/>
                            </a:lnTo>
                            <a:lnTo>
                              <a:pt x="23" y="21"/>
                            </a:lnTo>
                            <a:lnTo>
                              <a:pt x="29" y="22"/>
                            </a:lnTo>
                            <a:lnTo>
                              <a:pt x="34" y="23"/>
                            </a:lnTo>
                            <a:lnTo>
                              <a:pt x="41" y="22"/>
                            </a:lnTo>
                            <a:lnTo>
                              <a:pt x="45" y="21"/>
                            </a:lnTo>
                            <a:lnTo>
                              <a:pt x="48" y="20"/>
                            </a:lnTo>
                            <a:lnTo>
                              <a:pt x="52" y="17"/>
                            </a:lnTo>
                            <a:lnTo>
                              <a:pt x="56" y="13"/>
                            </a:lnTo>
                            <a:lnTo>
                              <a:pt x="0" y="0"/>
                            </a:lnTo>
                          </a:path>
                        </a:pathLst>
                      </a:custGeom>
                      <a:solidFill>
                        <a:srgbClr val="7F3F00"/>
                      </a:solidFill>
                      <a:ln cap="rnd" cmpd="sng" w="12700">
                        <a:solidFill>
                          <a:srgbClr val="7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93" name="Google Shape;1093;p34"/>
                      <p:cNvSpPr/>
                      <p:nvPr/>
                    </p:nvSpPr>
                    <p:spPr>
                      <a:xfrm>
                        <a:off x="1928" y="2882"/>
                        <a:ext cx="108" cy="142"/>
                      </a:xfrm>
                      <a:custGeom>
                        <a:rect b="b" l="l" r="r" t="t"/>
                        <a:pathLst>
                          <a:path extrusionOk="0" h="142" w="108">
                            <a:moveTo>
                              <a:pt x="80" y="129"/>
                            </a:moveTo>
                            <a:lnTo>
                              <a:pt x="82" y="125"/>
                            </a:lnTo>
                            <a:lnTo>
                              <a:pt x="85" y="120"/>
                            </a:lnTo>
                            <a:lnTo>
                              <a:pt x="90" y="109"/>
                            </a:lnTo>
                            <a:lnTo>
                              <a:pt x="98" y="90"/>
                            </a:lnTo>
                            <a:lnTo>
                              <a:pt x="102" y="75"/>
                            </a:lnTo>
                            <a:lnTo>
                              <a:pt x="104" y="62"/>
                            </a:lnTo>
                            <a:lnTo>
                              <a:pt x="107" y="43"/>
                            </a:lnTo>
                            <a:lnTo>
                              <a:pt x="106" y="26"/>
                            </a:lnTo>
                            <a:lnTo>
                              <a:pt x="103" y="16"/>
                            </a:lnTo>
                            <a:lnTo>
                              <a:pt x="95" y="9"/>
                            </a:lnTo>
                            <a:lnTo>
                              <a:pt x="83" y="3"/>
                            </a:lnTo>
                            <a:lnTo>
                              <a:pt x="72" y="1"/>
                            </a:lnTo>
                            <a:lnTo>
                              <a:pt x="61" y="0"/>
                            </a:lnTo>
                            <a:lnTo>
                              <a:pt x="50" y="1"/>
                            </a:lnTo>
                            <a:lnTo>
                              <a:pt x="40" y="2"/>
                            </a:lnTo>
                            <a:lnTo>
                              <a:pt x="32" y="5"/>
                            </a:lnTo>
                            <a:lnTo>
                              <a:pt x="25" y="10"/>
                            </a:lnTo>
                            <a:lnTo>
                              <a:pt x="19" y="17"/>
                            </a:lnTo>
                            <a:lnTo>
                              <a:pt x="14" y="26"/>
                            </a:lnTo>
                            <a:lnTo>
                              <a:pt x="11" y="35"/>
                            </a:lnTo>
                            <a:lnTo>
                              <a:pt x="8" y="44"/>
                            </a:lnTo>
                            <a:lnTo>
                              <a:pt x="7" y="55"/>
                            </a:lnTo>
                            <a:lnTo>
                              <a:pt x="7" y="61"/>
                            </a:lnTo>
                            <a:lnTo>
                              <a:pt x="7" y="66"/>
                            </a:lnTo>
                            <a:lnTo>
                              <a:pt x="3" y="67"/>
                            </a:lnTo>
                            <a:lnTo>
                              <a:pt x="1" y="69"/>
                            </a:lnTo>
                            <a:lnTo>
                              <a:pt x="0" y="72"/>
                            </a:lnTo>
                            <a:lnTo>
                              <a:pt x="3" y="78"/>
                            </a:lnTo>
                            <a:lnTo>
                              <a:pt x="5" y="81"/>
                            </a:lnTo>
                            <a:lnTo>
                              <a:pt x="8" y="85"/>
                            </a:lnTo>
                            <a:lnTo>
                              <a:pt x="12" y="88"/>
                            </a:lnTo>
                            <a:lnTo>
                              <a:pt x="17" y="88"/>
                            </a:lnTo>
                            <a:lnTo>
                              <a:pt x="15" y="95"/>
                            </a:lnTo>
                            <a:lnTo>
                              <a:pt x="17" y="104"/>
                            </a:lnTo>
                            <a:lnTo>
                              <a:pt x="19" y="112"/>
                            </a:lnTo>
                            <a:lnTo>
                              <a:pt x="21" y="117"/>
                            </a:lnTo>
                            <a:lnTo>
                              <a:pt x="23" y="122"/>
                            </a:lnTo>
                            <a:lnTo>
                              <a:pt x="25" y="125"/>
                            </a:lnTo>
                            <a:lnTo>
                              <a:pt x="28" y="128"/>
                            </a:lnTo>
                            <a:lnTo>
                              <a:pt x="31" y="132"/>
                            </a:lnTo>
                            <a:lnTo>
                              <a:pt x="35" y="135"/>
                            </a:lnTo>
                            <a:lnTo>
                              <a:pt x="39" y="137"/>
                            </a:lnTo>
                            <a:lnTo>
                              <a:pt x="42" y="138"/>
                            </a:lnTo>
                            <a:lnTo>
                              <a:pt x="46" y="139"/>
                            </a:lnTo>
                            <a:lnTo>
                              <a:pt x="50" y="140"/>
                            </a:lnTo>
                            <a:lnTo>
                              <a:pt x="54" y="140"/>
                            </a:lnTo>
                            <a:lnTo>
                              <a:pt x="59" y="141"/>
                            </a:lnTo>
                            <a:lnTo>
                              <a:pt x="64" y="140"/>
                            </a:lnTo>
                            <a:lnTo>
                              <a:pt x="69" y="139"/>
                            </a:lnTo>
                            <a:lnTo>
                              <a:pt x="72" y="137"/>
                            </a:lnTo>
                            <a:lnTo>
                              <a:pt x="76" y="133"/>
                            </a:lnTo>
                            <a:lnTo>
                              <a:pt x="80" y="129"/>
                            </a:lnTo>
                          </a:path>
                        </a:pathLst>
                      </a:custGeom>
                      <a:solidFill>
                        <a:srgbClr val="FF9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94" name="Google Shape;1094;p34"/>
                      <p:cNvSpPr/>
                      <p:nvPr/>
                    </p:nvSpPr>
                    <p:spPr>
                      <a:xfrm>
                        <a:off x="1974" y="2972"/>
                        <a:ext cx="53" cy="52"/>
                      </a:xfrm>
                      <a:custGeom>
                        <a:rect b="b" l="l" r="r" t="t"/>
                        <a:pathLst>
                          <a:path extrusionOk="0" h="52" w="53">
                            <a:moveTo>
                              <a:pt x="34" y="39"/>
                            </a:moveTo>
                            <a:lnTo>
                              <a:pt x="36" y="35"/>
                            </a:lnTo>
                            <a:lnTo>
                              <a:pt x="39" y="31"/>
                            </a:lnTo>
                            <a:lnTo>
                              <a:pt x="44" y="19"/>
                            </a:lnTo>
                            <a:lnTo>
                              <a:pt x="52" y="0"/>
                            </a:lnTo>
                            <a:lnTo>
                              <a:pt x="47" y="8"/>
                            </a:lnTo>
                            <a:lnTo>
                              <a:pt x="41" y="16"/>
                            </a:lnTo>
                            <a:lnTo>
                              <a:pt x="39" y="21"/>
                            </a:lnTo>
                            <a:lnTo>
                              <a:pt x="38" y="26"/>
                            </a:lnTo>
                            <a:lnTo>
                              <a:pt x="35" y="31"/>
                            </a:lnTo>
                            <a:lnTo>
                              <a:pt x="32" y="37"/>
                            </a:lnTo>
                            <a:lnTo>
                              <a:pt x="29" y="40"/>
                            </a:lnTo>
                            <a:lnTo>
                              <a:pt x="26" y="42"/>
                            </a:lnTo>
                            <a:lnTo>
                              <a:pt x="23" y="44"/>
                            </a:lnTo>
                            <a:lnTo>
                              <a:pt x="18" y="43"/>
                            </a:lnTo>
                            <a:lnTo>
                              <a:pt x="17" y="40"/>
                            </a:lnTo>
                            <a:lnTo>
                              <a:pt x="13" y="36"/>
                            </a:lnTo>
                            <a:lnTo>
                              <a:pt x="14" y="42"/>
                            </a:lnTo>
                            <a:lnTo>
                              <a:pt x="12" y="46"/>
                            </a:lnTo>
                            <a:lnTo>
                              <a:pt x="9" y="48"/>
                            </a:lnTo>
                            <a:lnTo>
                              <a:pt x="0" y="49"/>
                            </a:lnTo>
                            <a:lnTo>
                              <a:pt x="4" y="50"/>
                            </a:lnTo>
                            <a:lnTo>
                              <a:pt x="8" y="51"/>
                            </a:lnTo>
                            <a:lnTo>
                              <a:pt x="13" y="51"/>
                            </a:lnTo>
                            <a:lnTo>
                              <a:pt x="18" y="50"/>
                            </a:lnTo>
                            <a:lnTo>
                              <a:pt x="23" y="49"/>
                            </a:lnTo>
                            <a:lnTo>
                              <a:pt x="26" y="47"/>
                            </a:lnTo>
                            <a:lnTo>
                              <a:pt x="30" y="43"/>
                            </a:lnTo>
                            <a:lnTo>
                              <a:pt x="34" y="39"/>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1095" name="Google Shape;1095;p34"/>
                    <p:cNvSpPr/>
                    <p:nvPr/>
                  </p:nvSpPr>
                  <p:spPr>
                    <a:xfrm>
                      <a:off x="1929" y="2952"/>
                      <a:ext cx="23" cy="49"/>
                    </a:xfrm>
                    <a:custGeom>
                      <a:rect b="b" l="l" r="r" t="t"/>
                      <a:pathLst>
                        <a:path extrusionOk="0" h="49" w="23">
                          <a:moveTo>
                            <a:pt x="20" y="39"/>
                          </a:moveTo>
                          <a:lnTo>
                            <a:pt x="19" y="36"/>
                          </a:lnTo>
                          <a:lnTo>
                            <a:pt x="19" y="32"/>
                          </a:lnTo>
                          <a:lnTo>
                            <a:pt x="20" y="29"/>
                          </a:lnTo>
                          <a:lnTo>
                            <a:pt x="20" y="26"/>
                          </a:lnTo>
                          <a:lnTo>
                            <a:pt x="21" y="22"/>
                          </a:lnTo>
                          <a:lnTo>
                            <a:pt x="21" y="19"/>
                          </a:lnTo>
                          <a:lnTo>
                            <a:pt x="21" y="16"/>
                          </a:lnTo>
                          <a:lnTo>
                            <a:pt x="22" y="12"/>
                          </a:lnTo>
                          <a:lnTo>
                            <a:pt x="21" y="11"/>
                          </a:lnTo>
                          <a:lnTo>
                            <a:pt x="19" y="9"/>
                          </a:lnTo>
                          <a:lnTo>
                            <a:pt x="17" y="6"/>
                          </a:lnTo>
                          <a:lnTo>
                            <a:pt x="17" y="5"/>
                          </a:lnTo>
                          <a:lnTo>
                            <a:pt x="16" y="3"/>
                          </a:lnTo>
                          <a:lnTo>
                            <a:pt x="14" y="1"/>
                          </a:lnTo>
                          <a:lnTo>
                            <a:pt x="12" y="2"/>
                          </a:lnTo>
                          <a:lnTo>
                            <a:pt x="0" y="0"/>
                          </a:lnTo>
                          <a:lnTo>
                            <a:pt x="0" y="2"/>
                          </a:lnTo>
                          <a:lnTo>
                            <a:pt x="2" y="9"/>
                          </a:lnTo>
                          <a:lnTo>
                            <a:pt x="5" y="12"/>
                          </a:lnTo>
                          <a:lnTo>
                            <a:pt x="7" y="16"/>
                          </a:lnTo>
                          <a:lnTo>
                            <a:pt x="11" y="18"/>
                          </a:lnTo>
                          <a:lnTo>
                            <a:pt x="16" y="18"/>
                          </a:lnTo>
                          <a:lnTo>
                            <a:pt x="15" y="26"/>
                          </a:lnTo>
                          <a:lnTo>
                            <a:pt x="16" y="34"/>
                          </a:lnTo>
                          <a:lnTo>
                            <a:pt x="19" y="42"/>
                          </a:lnTo>
                          <a:lnTo>
                            <a:pt x="20" y="48"/>
                          </a:lnTo>
                          <a:lnTo>
                            <a:pt x="20" y="39"/>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096" name="Google Shape;1096;p34"/>
                  <p:cNvGrpSpPr/>
                  <p:nvPr/>
                </p:nvGrpSpPr>
                <p:grpSpPr>
                  <a:xfrm>
                    <a:off x="1954" y="2928"/>
                    <a:ext cx="67" cy="82"/>
                    <a:chOff x="1954" y="2928"/>
                    <a:chExt cx="67" cy="82"/>
                  </a:xfrm>
                </p:grpSpPr>
                <p:grpSp>
                  <p:nvGrpSpPr>
                    <p:cNvPr id="1097" name="Google Shape;1097;p34"/>
                    <p:cNvGrpSpPr/>
                    <p:nvPr/>
                  </p:nvGrpSpPr>
                  <p:grpSpPr>
                    <a:xfrm>
                      <a:off x="1969" y="2987"/>
                      <a:ext cx="28" cy="23"/>
                      <a:chOff x="1969" y="2987"/>
                      <a:chExt cx="28" cy="23"/>
                    </a:xfrm>
                  </p:grpSpPr>
                  <p:sp>
                    <p:nvSpPr>
                      <p:cNvPr id="1098" name="Google Shape;1098;p34"/>
                      <p:cNvSpPr/>
                      <p:nvPr/>
                    </p:nvSpPr>
                    <p:spPr>
                      <a:xfrm>
                        <a:off x="1972" y="2992"/>
                        <a:ext cx="19" cy="6"/>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099" name="Google Shape;1099;p34"/>
                      <p:cNvSpPr/>
                      <p:nvPr/>
                    </p:nvSpPr>
                    <p:spPr>
                      <a:xfrm>
                        <a:off x="1969" y="2987"/>
                        <a:ext cx="28" cy="17"/>
                      </a:xfrm>
                      <a:custGeom>
                        <a:rect b="b" l="l" r="r" t="t"/>
                        <a:pathLst>
                          <a:path extrusionOk="0" h="17" w="28">
                            <a:moveTo>
                              <a:pt x="0" y="9"/>
                            </a:moveTo>
                            <a:lnTo>
                              <a:pt x="2" y="6"/>
                            </a:lnTo>
                            <a:lnTo>
                              <a:pt x="4" y="4"/>
                            </a:lnTo>
                            <a:lnTo>
                              <a:pt x="6" y="3"/>
                            </a:lnTo>
                            <a:lnTo>
                              <a:pt x="8" y="1"/>
                            </a:lnTo>
                            <a:lnTo>
                              <a:pt x="10" y="0"/>
                            </a:lnTo>
                            <a:lnTo>
                              <a:pt x="12" y="1"/>
                            </a:lnTo>
                            <a:lnTo>
                              <a:pt x="14" y="3"/>
                            </a:lnTo>
                            <a:lnTo>
                              <a:pt x="16" y="3"/>
                            </a:lnTo>
                            <a:lnTo>
                              <a:pt x="17" y="3"/>
                            </a:lnTo>
                            <a:lnTo>
                              <a:pt x="20" y="3"/>
                            </a:lnTo>
                            <a:lnTo>
                              <a:pt x="22" y="4"/>
                            </a:lnTo>
                            <a:lnTo>
                              <a:pt x="23" y="8"/>
                            </a:lnTo>
                            <a:lnTo>
                              <a:pt x="24" y="11"/>
                            </a:lnTo>
                            <a:lnTo>
                              <a:pt x="25" y="12"/>
                            </a:lnTo>
                            <a:lnTo>
                              <a:pt x="27" y="16"/>
                            </a:lnTo>
                            <a:lnTo>
                              <a:pt x="19" y="14"/>
                            </a:lnTo>
                            <a:lnTo>
                              <a:pt x="17" y="12"/>
                            </a:lnTo>
                            <a:lnTo>
                              <a:pt x="15" y="11"/>
                            </a:lnTo>
                            <a:lnTo>
                              <a:pt x="13" y="11"/>
                            </a:lnTo>
                            <a:lnTo>
                              <a:pt x="11" y="11"/>
                            </a:lnTo>
                            <a:lnTo>
                              <a:pt x="9" y="11"/>
                            </a:lnTo>
                            <a:lnTo>
                              <a:pt x="6" y="11"/>
                            </a:lnTo>
                            <a:lnTo>
                              <a:pt x="4" y="11"/>
                            </a:lnTo>
                            <a:lnTo>
                              <a:pt x="0" y="9"/>
                            </a:lnTo>
                          </a:path>
                        </a:pathLst>
                      </a:custGeom>
                      <a:solidFill>
                        <a:srgbClr val="FF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00" name="Google Shape;1100;p34"/>
                      <p:cNvSpPr/>
                      <p:nvPr/>
                    </p:nvSpPr>
                    <p:spPr>
                      <a:xfrm>
                        <a:off x="1969" y="2993"/>
                        <a:ext cx="27" cy="17"/>
                      </a:xfrm>
                      <a:custGeom>
                        <a:rect b="b" l="l" r="r" t="t"/>
                        <a:pathLst>
                          <a:path extrusionOk="0" h="17" w="27">
                            <a:moveTo>
                              <a:pt x="0" y="0"/>
                            </a:moveTo>
                            <a:lnTo>
                              <a:pt x="3" y="0"/>
                            </a:lnTo>
                            <a:lnTo>
                              <a:pt x="5" y="1"/>
                            </a:lnTo>
                            <a:lnTo>
                              <a:pt x="7" y="1"/>
                            </a:lnTo>
                            <a:lnTo>
                              <a:pt x="9" y="1"/>
                            </a:lnTo>
                            <a:lnTo>
                              <a:pt x="11" y="3"/>
                            </a:lnTo>
                            <a:lnTo>
                              <a:pt x="12" y="3"/>
                            </a:lnTo>
                            <a:lnTo>
                              <a:pt x="14" y="3"/>
                            </a:lnTo>
                            <a:lnTo>
                              <a:pt x="16" y="3"/>
                            </a:lnTo>
                            <a:lnTo>
                              <a:pt x="19" y="5"/>
                            </a:lnTo>
                            <a:lnTo>
                              <a:pt x="21" y="5"/>
                            </a:lnTo>
                            <a:lnTo>
                              <a:pt x="24" y="5"/>
                            </a:lnTo>
                            <a:lnTo>
                              <a:pt x="26" y="7"/>
                            </a:lnTo>
                            <a:lnTo>
                              <a:pt x="25" y="10"/>
                            </a:lnTo>
                            <a:lnTo>
                              <a:pt x="21" y="14"/>
                            </a:lnTo>
                            <a:lnTo>
                              <a:pt x="19" y="16"/>
                            </a:lnTo>
                            <a:lnTo>
                              <a:pt x="16" y="16"/>
                            </a:lnTo>
                            <a:lnTo>
                              <a:pt x="14" y="16"/>
                            </a:lnTo>
                            <a:lnTo>
                              <a:pt x="12" y="16"/>
                            </a:lnTo>
                            <a:lnTo>
                              <a:pt x="9" y="16"/>
                            </a:lnTo>
                            <a:lnTo>
                              <a:pt x="7" y="12"/>
                            </a:lnTo>
                            <a:lnTo>
                              <a:pt x="5" y="10"/>
                            </a:lnTo>
                            <a:lnTo>
                              <a:pt x="3" y="5"/>
                            </a:lnTo>
                            <a:lnTo>
                              <a:pt x="2" y="3"/>
                            </a:lnTo>
                            <a:lnTo>
                              <a:pt x="0" y="0"/>
                            </a:lnTo>
                          </a:path>
                        </a:pathLst>
                      </a:custGeom>
                      <a:solidFill>
                        <a:srgbClr val="FF00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101" name="Google Shape;1101;p34"/>
                    <p:cNvGrpSpPr/>
                    <p:nvPr/>
                  </p:nvGrpSpPr>
                  <p:grpSpPr>
                    <a:xfrm>
                      <a:off x="1954" y="2928"/>
                      <a:ext cx="67" cy="41"/>
                      <a:chOff x="1954" y="2928"/>
                      <a:chExt cx="67" cy="41"/>
                    </a:xfrm>
                  </p:grpSpPr>
                  <p:grpSp>
                    <p:nvGrpSpPr>
                      <p:cNvPr id="1102" name="Google Shape;1102;p34"/>
                      <p:cNvGrpSpPr/>
                      <p:nvPr/>
                    </p:nvGrpSpPr>
                    <p:grpSpPr>
                      <a:xfrm>
                        <a:off x="1954" y="2928"/>
                        <a:ext cx="28" cy="32"/>
                        <a:chOff x="1954" y="2928"/>
                        <a:chExt cx="28" cy="32"/>
                      </a:xfrm>
                    </p:grpSpPr>
                    <p:sp>
                      <p:nvSpPr>
                        <p:cNvPr id="1103" name="Google Shape;1103;p34"/>
                        <p:cNvSpPr/>
                        <p:nvPr/>
                      </p:nvSpPr>
                      <p:spPr>
                        <a:xfrm>
                          <a:off x="1956" y="2928"/>
                          <a:ext cx="26" cy="17"/>
                        </a:xfrm>
                        <a:custGeom>
                          <a:rect b="b" l="l" r="r" t="t"/>
                          <a:pathLst>
                            <a:path extrusionOk="0" h="17" w="26">
                              <a:moveTo>
                                <a:pt x="1" y="3"/>
                              </a:moveTo>
                              <a:lnTo>
                                <a:pt x="7" y="1"/>
                              </a:lnTo>
                              <a:lnTo>
                                <a:pt x="10" y="0"/>
                              </a:lnTo>
                              <a:lnTo>
                                <a:pt x="12" y="0"/>
                              </a:lnTo>
                              <a:lnTo>
                                <a:pt x="16" y="1"/>
                              </a:lnTo>
                              <a:lnTo>
                                <a:pt x="19" y="3"/>
                              </a:lnTo>
                              <a:lnTo>
                                <a:pt x="21" y="5"/>
                              </a:lnTo>
                              <a:lnTo>
                                <a:pt x="23" y="9"/>
                              </a:lnTo>
                              <a:lnTo>
                                <a:pt x="25" y="12"/>
                              </a:lnTo>
                              <a:lnTo>
                                <a:pt x="25" y="16"/>
                              </a:lnTo>
                              <a:lnTo>
                                <a:pt x="21" y="12"/>
                              </a:lnTo>
                              <a:lnTo>
                                <a:pt x="18" y="8"/>
                              </a:lnTo>
                              <a:lnTo>
                                <a:pt x="16" y="5"/>
                              </a:lnTo>
                              <a:lnTo>
                                <a:pt x="13" y="3"/>
                              </a:lnTo>
                              <a:lnTo>
                                <a:pt x="9" y="2"/>
                              </a:lnTo>
                              <a:lnTo>
                                <a:pt x="6" y="3"/>
                              </a:lnTo>
                              <a:lnTo>
                                <a:pt x="0" y="5"/>
                              </a:lnTo>
                              <a:lnTo>
                                <a:pt x="1" y="3"/>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04" name="Google Shape;1104;p34"/>
                        <p:cNvSpPr/>
                        <p:nvPr/>
                      </p:nvSpPr>
                      <p:spPr>
                        <a:xfrm>
                          <a:off x="1954" y="2937"/>
                          <a:ext cx="25" cy="17"/>
                        </a:xfrm>
                        <a:custGeom>
                          <a:rect b="b" l="l" r="r" t="t"/>
                          <a:pathLst>
                            <a:path extrusionOk="0" h="17" w="25">
                              <a:moveTo>
                                <a:pt x="0" y="4"/>
                              </a:moveTo>
                              <a:lnTo>
                                <a:pt x="4" y="4"/>
                              </a:lnTo>
                              <a:lnTo>
                                <a:pt x="6" y="3"/>
                              </a:lnTo>
                              <a:lnTo>
                                <a:pt x="8" y="1"/>
                              </a:lnTo>
                              <a:lnTo>
                                <a:pt x="11" y="0"/>
                              </a:lnTo>
                              <a:lnTo>
                                <a:pt x="14" y="0"/>
                              </a:lnTo>
                              <a:lnTo>
                                <a:pt x="17" y="1"/>
                              </a:lnTo>
                              <a:lnTo>
                                <a:pt x="19" y="3"/>
                              </a:lnTo>
                              <a:lnTo>
                                <a:pt x="21" y="6"/>
                              </a:lnTo>
                              <a:lnTo>
                                <a:pt x="23" y="9"/>
                              </a:lnTo>
                              <a:lnTo>
                                <a:pt x="24" y="12"/>
                              </a:lnTo>
                              <a:lnTo>
                                <a:pt x="24" y="14"/>
                              </a:lnTo>
                              <a:lnTo>
                                <a:pt x="22" y="16"/>
                              </a:lnTo>
                              <a:lnTo>
                                <a:pt x="20" y="9"/>
                              </a:lnTo>
                              <a:lnTo>
                                <a:pt x="18" y="8"/>
                              </a:lnTo>
                              <a:lnTo>
                                <a:pt x="17" y="11"/>
                              </a:lnTo>
                              <a:lnTo>
                                <a:pt x="15" y="12"/>
                              </a:lnTo>
                              <a:lnTo>
                                <a:pt x="13" y="12"/>
                              </a:lnTo>
                              <a:lnTo>
                                <a:pt x="11" y="11"/>
                              </a:lnTo>
                              <a:lnTo>
                                <a:pt x="10" y="9"/>
                              </a:lnTo>
                              <a:lnTo>
                                <a:pt x="10" y="6"/>
                              </a:lnTo>
                              <a:lnTo>
                                <a:pt x="7" y="8"/>
                              </a:lnTo>
                              <a:lnTo>
                                <a:pt x="4" y="8"/>
                              </a:lnTo>
                              <a:lnTo>
                                <a:pt x="2" y="8"/>
                              </a:lnTo>
                              <a:lnTo>
                                <a:pt x="0" y="4"/>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05" name="Google Shape;1105;p34"/>
                        <p:cNvSpPr/>
                        <p:nvPr/>
                      </p:nvSpPr>
                      <p:spPr>
                        <a:xfrm>
                          <a:off x="1959" y="2943"/>
                          <a:ext cx="17" cy="17"/>
                        </a:xfrm>
                        <a:custGeom>
                          <a:rect b="b" l="l" r="r" t="t"/>
                          <a:pathLst>
                            <a:path extrusionOk="0" h="17" w="17">
                              <a:moveTo>
                                <a:pt x="0" y="0"/>
                              </a:moveTo>
                              <a:lnTo>
                                <a:pt x="2" y="4"/>
                              </a:lnTo>
                              <a:lnTo>
                                <a:pt x="5" y="8"/>
                              </a:lnTo>
                              <a:lnTo>
                                <a:pt x="7" y="12"/>
                              </a:lnTo>
                              <a:lnTo>
                                <a:pt x="10" y="12"/>
                              </a:lnTo>
                              <a:lnTo>
                                <a:pt x="13" y="12"/>
                              </a:lnTo>
                              <a:lnTo>
                                <a:pt x="16" y="12"/>
                              </a:lnTo>
                              <a:lnTo>
                                <a:pt x="13" y="16"/>
                              </a:lnTo>
                              <a:lnTo>
                                <a:pt x="11" y="16"/>
                              </a:lnTo>
                              <a:lnTo>
                                <a:pt x="8" y="16"/>
                              </a:lnTo>
                              <a:lnTo>
                                <a:pt x="4" y="8"/>
                              </a:lnTo>
                              <a:lnTo>
                                <a:pt x="0"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106" name="Google Shape;1106;p34"/>
                      <p:cNvGrpSpPr/>
                      <p:nvPr/>
                    </p:nvGrpSpPr>
                    <p:grpSpPr>
                      <a:xfrm>
                        <a:off x="1994" y="2938"/>
                        <a:ext cx="27" cy="31"/>
                        <a:chOff x="1994" y="2938"/>
                        <a:chExt cx="27" cy="31"/>
                      </a:xfrm>
                    </p:grpSpPr>
                    <p:sp>
                      <p:nvSpPr>
                        <p:cNvPr id="1107" name="Google Shape;1107;p34"/>
                        <p:cNvSpPr/>
                        <p:nvPr/>
                      </p:nvSpPr>
                      <p:spPr>
                        <a:xfrm>
                          <a:off x="1994" y="2938"/>
                          <a:ext cx="27" cy="17"/>
                        </a:xfrm>
                        <a:custGeom>
                          <a:rect b="b" l="l" r="r" t="t"/>
                          <a:pathLst>
                            <a:path extrusionOk="0" h="17" w="27">
                              <a:moveTo>
                                <a:pt x="1" y="16"/>
                              </a:moveTo>
                              <a:lnTo>
                                <a:pt x="0" y="13"/>
                              </a:lnTo>
                              <a:lnTo>
                                <a:pt x="2" y="8"/>
                              </a:lnTo>
                              <a:lnTo>
                                <a:pt x="4" y="4"/>
                              </a:lnTo>
                              <a:lnTo>
                                <a:pt x="6" y="2"/>
                              </a:lnTo>
                              <a:lnTo>
                                <a:pt x="10" y="1"/>
                              </a:lnTo>
                              <a:lnTo>
                                <a:pt x="14" y="0"/>
                              </a:lnTo>
                              <a:lnTo>
                                <a:pt x="19" y="0"/>
                              </a:lnTo>
                              <a:lnTo>
                                <a:pt x="22" y="0"/>
                              </a:lnTo>
                              <a:lnTo>
                                <a:pt x="25" y="1"/>
                              </a:lnTo>
                              <a:lnTo>
                                <a:pt x="26" y="3"/>
                              </a:lnTo>
                              <a:lnTo>
                                <a:pt x="25" y="2"/>
                              </a:lnTo>
                              <a:lnTo>
                                <a:pt x="21" y="1"/>
                              </a:lnTo>
                              <a:lnTo>
                                <a:pt x="17" y="1"/>
                              </a:lnTo>
                              <a:lnTo>
                                <a:pt x="13" y="2"/>
                              </a:lnTo>
                              <a:lnTo>
                                <a:pt x="10" y="4"/>
                              </a:lnTo>
                              <a:lnTo>
                                <a:pt x="8" y="6"/>
                              </a:lnTo>
                              <a:lnTo>
                                <a:pt x="6" y="7"/>
                              </a:lnTo>
                              <a:lnTo>
                                <a:pt x="4" y="9"/>
                              </a:lnTo>
                              <a:lnTo>
                                <a:pt x="3" y="13"/>
                              </a:lnTo>
                              <a:lnTo>
                                <a:pt x="1" y="1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08" name="Google Shape;1108;p34"/>
                        <p:cNvSpPr/>
                        <p:nvPr/>
                      </p:nvSpPr>
                      <p:spPr>
                        <a:xfrm>
                          <a:off x="2000" y="2945"/>
                          <a:ext cx="21" cy="17"/>
                        </a:xfrm>
                        <a:custGeom>
                          <a:rect b="b" l="l" r="r" t="t"/>
                          <a:pathLst>
                            <a:path extrusionOk="0" h="17" w="21">
                              <a:moveTo>
                                <a:pt x="0" y="8"/>
                              </a:moveTo>
                              <a:lnTo>
                                <a:pt x="0" y="5"/>
                              </a:lnTo>
                              <a:lnTo>
                                <a:pt x="3" y="2"/>
                              </a:lnTo>
                              <a:lnTo>
                                <a:pt x="5" y="1"/>
                              </a:lnTo>
                              <a:lnTo>
                                <a:pt x="9" y="0"/>
                              </a:lnTo>
                              <a:lnTo>
                                <a:pt x="12" y="1"/>
                              </a:lnTo>
                              <a:lnTo>
                                <a:pt x="15" y="2"/>
                              </a:lnTo>
                              <a:lnTo>
                                <a:pt x="18" y="2"/>
                              </a:lnTo>
                              <a:lnTo>
                                <a:pt x="16" y="4"/>
                              </a:lnTo>
                              <a:lnTo>
                                <a:pt x="18" y="6"/>
                              </a:lnTo>
                              <a:lnTo>
                                <a:pt x="19" y="9"/>
                              </a:lnTo>
                              <a:lnTo>
                                <a:pt x="19" y="12"/>
                              </a:lnTo>
                              <a:lnTo>
                                <a:pt x="20" y="13"/>
                              </a:lnTo>
                              <a:lnTo>
                                <a:pt x="19" y="16"/>
                              </a:lnTo>
                              <a:lnTo>
                                <a:pt x="17" y="14"/>
                              </a:lnTo>
                              <a:lnTo>
                                <a:pt x="16" y="10"/>
                              </a:lnTo>
                              <a:lnTo>
                                <a:pt x="15" y="9"/>
                              </a:lnTo>
                              <a:lnTo>
                                <a:pt x="13" y="9"/>
                              </a:lnTo>
                              <a:lnTo>
                                <a:pt x="12" y="10"/>
                              </a:lnTo>
                              <a:lnTo>
                                <a:pt x="10" y="10"/>
                              </a:lnTo>
                              <a:lnTo>
                                <a:pt x="8" y="10"/>
                              </a:lnTo>
                              <a:lnTo>
                                <a:pt x="6" y="9"/>
                              </a:lnTo>
                              <a:lnTo>
                                <a:pt x="5" y="8"/>
                              </a:lnTo>
                              <a:lnTo>
                                <a:pt x="5" y="5"/>
                              </a:lnTo>
                              <a:lnTo>
                                <a:pt x="2" y="6"/>
                              </a:lnTo>
                              <a:lnTo>
                                <a:pt x="0" y="8"/>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09" name="Google Shape;1109;p34"/>
                        <p:cNvSpPr/>
                        <p:nvPr/>
                      </p:nvSpPr>
                      <p:spPr>
                        <a:xfrm>
                          <a:off x="1998" y="2952"/>
                          <a:ext cx="17" cy="17"/>
                        </a:xfrm>
                        <a:custGeom>
                          <a:rect b="b" l="l" r="r" t="t"/>
                          <a:pathLst>
                            <a:path extrusionOk="0" h="17" w="17">
                              <a:moveTo>
                                <a:pt x="16" y="0"/>
                              </a:moveTo>
                              <a:lnTo>
                                <a:pt x="0" y="8"/>
                              </a:lnTo>
                              <a:lnTo>
                                <a:pt x="0" y="16"/>
                              </a:lnTo>
                              <a:lnTo>
                                <a:pt x="8" y="16"/>
                              </a:lnTo>
                              <a:lnTo>
                                <a:pt x="8" y="0"/>
                              </a:lnTo>
                              <a:lnTo>
                                <a:pt x="16"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1110" name="Google Shape;1110;p34"/>
                    <p:cNvSpPr/>
                    <p:nvPr/>
                  </p:nvSpPr>
                  <p:spPr>
                    <a:xfrm>
                      <a:off x="1976" y="2966"/>
                      <a:ext cx="20" cy="17"/>
                    </a:xfrm>
                    <a:custGeom>
                      <a:rect b="b" l="l" r="r" t="t"/>
                      <a:pathLst>
                        <a:path extrusionOk="0" h="17" w="20">
                          <a:moveTo>
                            <a:pt x="5" y="0"/>
                          </a:moveTo>
                          <a:lnTo>
                            <a:pt x="3" y="1"/>
                          </a:lnTo>
                          <a:lnTo>
                            <a:pt x="1" y="1"/>
                          </a:lnTo>
                          <a:lnTo>
                            <a:pt x="0" y="4"/>
                          </a:lnTo>
                          <a:lnTo>
                            <a:pt x="0" y="7"/>
                          </a:lnTo>
                          <a:lnTo>
                            <a:pt x="0" y="10"/>
                          </a:lnTo>
                          <a:lnTo>
                            <a:pt x="3" y="10"/>
                          </a:lnTo>
                          <a:lnTo>
                            <a:pt x="5" y="11"/>
                          </a:lnTo>
                          <a:lnTo>
                            <a:pt x="7" y="13"/>
                          </a:lnTo>
                          <a:lnTo>
                            <a:pt x="9" y="16"/>
                          </a:lnTo>
                          <a:lnTo>
                            <a:pt x="12" y="14"/>
                          </a:lnTo>
                          <a:lnTo>
                            <a:pt x="14" y="13"/>
                          </a:lnTo>
                          <a:lnTo>
                            <a:pt x="17" y="11"/>
                          </a:lnTo>
                          <a:lnTo>
                            <a:pt x="19" y="11"/>
                          </a:lnTo>
                        </a:path>
                      </a:pathLst>
                    </a:custGeom>
                    <a:noFill/>
                    <a:ln cap="rnd" cmpd="sng" w="12700">
                      <a:solidFill>
                        <a:srgbClr val="FF7F3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111" name="Google Shape;1111;p34"/>
                  <p:cNvGrpSpPr/>
                  <p:nvPr/>
                </p:nvGrpSpPr>
                <p:grpSpPr>
                  <a:xfrm>
                    <a:off x="1919" y="2856"/>
                    <a:ext cx="148" cy="144"/>
                    <a:chOff x="1919" y="2856"/>
                    <a:chExt cx="148" cy="144"/>
                  </a:xfrm>
                </p:grpSpPr>
                <p:sp>
                  <p:nvSpPr>
                    <p:cNvPr id="1112" name="Google Shape;1112;p34"/>
                    <p:cNvSpPr/>
                    <p:nvPr/>
                  </p:nvSpPr>
                  <p:spPr>
                    <a:xfrm>
                      <a:off x="1919" y="2856"/>
                      <a:ext cx="148" cy="144"/>
                    </a:xfrm>
                    <a:custGeom>
                      <a:rect b="b" l="l" r="r" t="t"/>
                      <a:pathLst>
                        <a:path extrusionOk="0" h="144" w="148">
                          <a:moveTo>
                            <a:pt x="28" y="134"/>
                          </a:moveTo>
                          <a:lnTo>
                            <a:pt x="22" y="131"/>
                          </a:lnTo>
                          <a:lnTo>
                            <a:pt x="19" y="128"/>
                          </a:lnTo>
                          <a:lnTo>
                            <a:pt x="18" y="125"/>
                          </a:lnTo>
                          <a:lnTo>
                            <a:pt x="16" y="118"/>
                          </a:lnTo>
                          <a:lnTo>
                            <a:pt x="13" y="117"/>
                          </a:lnTo>
                          <a:lnTo>
                            <a:pt x="12" y="111"/>
                          </a:lnTo>
                          <a:lnTo>
                            <a:pt x="10" y="108"/>
                          </a:lnTo>
                          <a:lnTo>
                            <a:pt x="9" y="106"/>
                          </a:lnTo>
                          <a:lnTo>
                            <a:pt x="7" y="101"/>
                          </a:lnTo>
                          <a:lnTo>
                            <a:pt x="2" y="92"/>
                          </a:lnTo>
                          <a:lnTo>
                            <a:pt x="5" y="77"/>
                          </a:lnTo>
                          <a:lnTo>
                            <a:pt x="2" y="75"/>
                          </a:lnTo>
                          <a:lnTo>
                            <a:pt x="0" y="66"/>
                          </a:lnTo>
                          <a:lnTo>
                            <a:pt x="0" y="60"/>
                          </a:lnTo>
                          <a:lnTo>
                            <a:pt x="0" y="53"/>
                          </a:lnTo>
                          <a:lnTo>
                            <a:pt x="4" y="46"/>
                          </a:lnTo>
                          <a:lnTo>
                            <a:pt x="12" y="41"/>
                          </a:lnTo>
                          <a:lnTo>
                            <a:pt x="12" y="34"/>
                          </a:lnTo>
                          <a:lnTo>
                            <a:pt x="19" y="24"/>
                          </a:lnTo>
                          <a:lnTo>
                            <a:pt x="22" y="21"/>
                          </a:lnTo>
                          <a:lnTo>
                            <a:pt x="26" y="15"/>
                          </a:lnTo>
                          <a:lnTo>
                            <a:pt x="32" y="11"/>
                          </a:lnTo>
                          <a:lnTo>
                            <a:pt x="38" y="11"/>
                          </a:lnTo>
                          <a:lnTo>
                            <a:pt x="48" y="2"/>
                          </a:lnTo>
                          <a:lnTo>
                            <a:pt x="56" y="1"/>
                          </a:lnTo>
                          <a:lnTo>
                            <a:pt x="62" y="0"/>
                          </a:lnTo>
                          <a:lnTo>
                            <a:pt x="68" y="0"/>
                          </a:lnTo>
                          <a:lnTo>
                            <a:pt x="73" y="1"/>
                          </a:lnTo>
                          <a:lnTo>
                            <a:pt x="79" y="1"/>
                          </a:lnTo>
                          <a:lnTo>
                            <a:pt x="87" y="2"/>
                          </a:lnTo>
                          <a:lnTo>
                            <a:pt x="95" y="6"/>
                          </a:lnTo>
                          <a:lnTo>
                            <a:pt x="100" y="9"/>
                          </a:lnTo>
                          <a:lnTo>
                            <a:pt x="110" y="12"/>
                          </a:lnTo>
                          <a:lnTo>
                            <a:pt x="117" y="18"/>
                          </a:lnTo>
                          <a:lnTo>
                            <a:pt x="121" y="23"/>
                          </a:lnTo>
                          <a:lnTo>
                            <a:pt x="124" y="29"/>
                          </a:lnTo>
                          <a:lnTo>
                            <a:pt x="126" y="34"/>
                          </a:lnTo>
                          <a:lnTo>
                            <a:pt x="129" y="39"/>
                          </a:lnTo>
                          <a:lnTo>
                            <a:pt x="132" y="44"/>
                          </a:lnTo>
                          <a:lnTo>
                            <a:pt x="138" y="50"/>
                          </a:lnTo>
                          <a:lnTo>
                            <a:pt x="141" y="60"/>
                          </a:lnTo>
                          <a:lnTo>
                            <a:pt x="144" y="69"/>
                          </a:lnTo>
                          <a:lnTo>
                            <a:pt x="147" y="75"/>
                          </a:lnTo>
                          <a:lnTo>
                            <a:pt x="146" y="79"/>
                          </a:lnTo>
                          <a:lnTo>
                            <a:pt x="143" y="87"/>
                          </a:lnTo>
                          <a:lnTo>
                            <a:pt x="140" y="92"/>
                          </a:lnTo>
                          <a:lnTo>
                            <a:pt x="141" y="100"/>
                          </a:lnTo>
                          <a:lnTo>
                            <a:pt x="139" y="104"/>
                          </a:lnTo>
                          <a:lnTo>
                            <a:pt x="131" y="109"/>
                          </a:lnTo>
                          <a:lnTo>
                            <a:pt x="129" y="114"/>
                          </a:lnTo>
                          <a:lnTo>
                            <a:pt x="116" y="125"/>
                          </a:lnTo>
                          <a:lnTo>
                            <a:pt x="116" y="129"/>
                          </a:lnTo>
                          <a:lnTo>
                            <a:pt x="110" y="135"/>
                          </a:lnTo>
                          <a:lnTo>
                            <a:pt x="101" y="140"/>
                          </a:lnTo>
                          <a:lnTo>
                            <a:pt x="96" y="143"/>
                          </a:lnTo>
                          <a:lnTo>
                            <a:pt x="102" y="129"/>
                          </a:lnTo>
                          <a:lnTo>
                            <a:pt x="107" y="115"/>
                          </a:lnTo>
                          <a:lnTo>
                            <a:pt x="110" y="104"/>
                          </a:lnTo>
                          <a:lnTo>
                            <a:pt x="113" y="92"/>
                          </a:lnTo>
                          <a:lnTo>
                            <a:pt x="113" y="86"/>
                          </a:lnTo>
                          <a:lnTo>
                            <a:pt x="111" y="79"/>
                          </a:lnTo>
                          <a:lnTo>
                            <a:pt x="112" y="67"/>
                          </a:lnTo>
                          <a:lnTo>
                            <a:pt x="110" y="63"/>
                          </a:lnTo>
                          <a:lnTo>
                            <a:pt x="107" y="60"/>
                          </a:lnTo>
                          <a:lnTo>
                            <a:pt x="96" y="66"/>
                          </a:lnTo>
                          <a:lnTo>
                            <a:pt x="90" y="69"/>
                          </a:lnTo>
                          <a:lnTo>
                            <a:pt x="81" y="70"/>
                          </a:lnTo>
                          <a:lnTo>
                            <a:pt x="69" y="70"/>
                          </a:lnTo>
                          <a:lnTo>
                            <a:pt x="60" y="69"/>
                          </a:lnTo>
                          <a:lnTo>
                            <a:pt x="55" y="68"/>
                          </a:lnTo>
                          <a:lnTo>
                            <a:pt x="51" y="66"/>
                          </a:lnTo>
                          <a:lnTo>
                            <a:pt x="45" y="66"/>
                          </a:lnTo>
                          <a:lnTo>
                            <a:pt x="39" y="68"/>
                          </a:lnTo>
                          <a:lnTo>
                            <a:pt x="37" y="71"/>
                          </a:lnTo>
                          <a:lnTo>
                            <a:pt x="36" y="76"/>
                          </a:lnTo>
                          <a:lnTo>
                            <a:pt x="33" y="81"/>
                          </a:lnTo>
                          <a:lnTo>
                            <a:pt x="30" y="82"/>
                          </a:lnTo>
                          <a:lnTo>
                            <a:pt x="27" y="87"/>
                          </a:lnTo>
                          <a:lnTo>
                            <a:pt x="26" y="96"/>
                          </a:lnTo>
                          <a:lnTo>
                            <a:pt x="24" y="98"/>
                          </a:lnTo>
                          <a:lnTo>
                            <a:pt x="21" y="100"/>
                          </a:lnTo>
                          <a:lnTo>
                            <a:pt x="19" y="100"/>
                          </a:lnTo>
                          <a:lnTo>
                            <a:pt x="16" y="101"/>
                          </a:lnTo>
                          <a:lnTo>
                            <a:pt x="15" y="103"/>
                          </a:lnTo>
                          <a:lnTo>
                            <a:pt x="15" y="105"/>
                          </a:lnTo>
                          <a:lnTo>
                            <a:pt x="15" y="108"/>
                          </a:lnTo>
                          <a:lnTo>
                            <a:pt x="17" y="111"/>
                          </a:lnTo>
                          <a:lnTo>
                            <a:pt x="21" y="114"/>
                          </a:lnTo>
                          <a:lnTo>
                            <a:pt x="25" y="114"/>
                          </a:lnTo>
                          <a:lnTo>
                            <a:pt x="26" y="126"/>
                          </a:lnTo>
                          <a:lnTo>
                            <a:pt x="28" y="134"/>
                          </a:lnTo>
                        </a:path>
                      </a:pathLst>
                    </a:custGeom>
                    <a:solidFill>
                      <a:srgbClr val="7F5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113" name="Google Shape;1113;p34"/>
                    <p:cNvGrpSpPr/>
                    <p:nvPr/>
                  </p:nvGrpSpPr>
                  <p:grpSpPr>
                    <a:xfrm>
                      <a:off x="1923" y="2861"/>
                      <a:ext cx="139" cy="101"/>
                      <a:chOff x="1923" y="2861"/>
                      <a:chExt cx="139" cy="101"/>
                    </a:xfrm>
                  </p:grpSpPr>
                  <p:sp>
                    <p:nvSpPr>
                      <p:cNvPr id="1114" name="Google Shape;1114;p34"/>
                      <p:cNvSpPr/>
                      <p:nvPr/>
                    </p:nvSpPr>
                    <p:spPr>
                      <a:xfrm>
                        <a:off x="1923" y="2899"/>
                        <a:ext cx="59" cy="41"/>
                      </a:xfrm>
                      <a:custGeom>
                        <a:rect b="b" l="l" r="r" t="t"/>
                        <a:pathLst>
                          <a:path extrusionOk="0" h="41" w="59">
                            <a:moveTo>
                              <a:pt x="2" y="40"/>
                            </a:moveTo>
                            <a:lnTo>
                              <a:pt x="13" y="40"/>
                            </a:lnTo>
                            <a:lnTo>
                              <a:pt x="29" y="31"/>
                            </a:lnTo>
                            <a:lnTo>
                              <a:pt x="17" y="30"/>
                            </a:lnTo>
                            <a:lnTo>
                              <a:pt x="8" y="29"/>
                            </a:lnTo>
                            <a:lnTo>
                              <a:pt x="4" y="27"/>
                            </a:lnTo>
                            <a:lnTo>
                              <a:pt x="0" y="22"/>
                            </a:lnTo>
                            <a:lnTo>
                              <a:pt x="1" y="13"/>
                            </a:lnTo>
                            <a:lnTo>
                              <a:pt x="8" y="16"/>
                            </a:lnTo>
                            <a:lnTo>
                              <a:pt x="13" y="19"/>
                            </a:lnTo>
                            <a:lnTo>
                              <a:pt x="21" y="20"/>
                            </a:lnTo>
                            <a:lnTo>
                              <a:pt x="27" y="20"/>
                            </a:lnTo>
                            <a:lnTo>
                              <a:pt x="35" y="24"/>
                            </a:lnTo>
                            <a:lnTo>
                              <a:pt x="29" y="17"/>
                            </a:lnTo>
                            <a:lnTo>
                              <a:pt x="24" y="13"/>
                            </a:lnTo>
                            <a:lnTo>
                              <a:pt x="18" y="10"/>
                            </a:lnTo>
                            <a:lnTo>
                              <a:pt x="19" y="2"/>
                            </a:lnTo>
                            <a:lnTo>
                              <a:pt x="18" y="0"/>
                            </a:lnTo>
                            <a:lnTo>
                              <a:pt x="27" y="0"/>
                            </a:lnTo>
                            <a:lnTo>
                              <a:pt x="27" y="6"/>
                            </a:lnTo>
                            <a:lnTo>
                              <a:pt x="28" y="11"/>
                            </a:lnTo>
                            <a:lnTo>
                              <a:pt x="31" y="15"/>
                            </a:lnTo>
                            <a:lnTo>
                              <a:pt x="36" y="17"/>
                            </a:lnTo>
                            <a:lnTo>
                              <a:pt x="44" y="20"/>
                            </a:lnTo>
                            <a:lnTo>
                              <a:pt x="54" y="24"/>
                            </a:lnTo>
                            <a:lnTo>
                              <a:pt x="58" y="25"/>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15" name="Google Shape;1115;p34"/>
                      <p:cNvSpPr/>
                      <p:nvPr/>
                    </p:nvSpPr>
                    <p:spPr>
                      <a:xfrm>
                        <a:off x="1933" y="2881"/>
                        <a:ext cx="113" cy="34"/>
                      </a:xfrm>
                      <a:custGeom>
                        <a:rect b="b" l="l" r="r" t="t"/>
                        <a:pathLst>
                          <a:path extrusionOk="0" h="34" w="113">
                            <a:moveTo>
                              <a:pt x="0" y="15"/>
                            </a:moveTo>
                            <a:lnTo>
                              <a:pt x="7" y="13"/>
                            </a:lnTo>
                            <a:lnTo>
                              <a:pt x="18" y="13"/>
                            </a:lnTo>
                            <a:lnTo>
                              <a:pt x="26" y="12"/>
                            </a:lnTo>
                            <a:lnTo>
                              <a:pt x="23" y="19"/>
                            </a:lnTo>
                            <a:lnTo>
                              <a:pt x="27" y="25"/>
                            </a:lnTo>
                            <a:lnTo>
                              <a:pt x="34" y="19"/>
                            </a:lnTo>
                            <a:lnTo>
                              <a:pt x="41" y="12"/>
                            </a:lnTo>
                            <a:lnTo>
                              <a:pt x="49" y="7"/>
                            </a:lnTo>
                            <a:lnTo>
                              <a:pt x="60" y="1"/>
                            </a:lnTo>
                            <a:lnTo>
                              <a:pt x="63" y="0"/>
                            </a:lnTo>
                            <a:lnTo>
                              <a:pt x="87" y="6"/>
                            </a:lnTo>
                            <a:lnTo>
                              <a:pt x="95" y="17"/>
                            </a:lnTo>
                            <a:lnTo>
                              <a:pt x="98" y="20"/>
                            </a:lnTo>
                            <a:lnTo>
                              <a:pt x="98" y="32"/>
                            </a:lnTo>
                            <a:lnTo>
                              <a:pt x="103" y="33"/>
                            </a:lnTo>
                            <a:lnTo>
                              <a:pt x="110" y="24"/>
                            </a:lnTo>
                            <a:lnTo>
                              <a:pt x="112" y="18"/>
                            </a:lnTo>
                            <a:lnTo>
                              <a:pt x="111" y="11"/>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16" name="Google Shape;1116;p34"/>
                      <p:cNvSpPr/>
                      <p:nvPr/>
                    </p:nvSpPr>
                    <p:spPr>
                      <a:xfrm>
                        <a:off x="1939" y="2861"/>
                        <a:ext cx="99" cy="42"/>
                      </a:xfrm>
                      <a:custGeom>
                        <a:rect b="b" l="l" r="r" t="t"/>
                        <a:pathLst>
                          <a:path extrusionOk="0" h="42" w="99">
                            <a:moveTo>
                              <a:pt x="34" y="28"/>
                            </a:moveTo>
                            <a:lnTo>
                              <a:pt x="26" y="24"/>
                            </a:lnTo>
                            <a:lnTo>
                              <a:pt x="13" y="24"/>
                            </a:lnTo>
                            <a:lnTo>
                              <a:pt x="0" y="26"/>
                            </a:lnTo>
                            <a:lnTo>
                              <a:pt x="21" y="19"/>
                            </a:lnTo>
                            <a:lnTo>
                              <a:pt x="37" y="18"/>
                            </a:lnTo>
                            <a:lnTo>
                              <a:pt x="31" y="14"/>
                            </a:lnTo>
                            <a:lnTo>
                              <a:pt x="19" y="11"/>
                            </a:lnTo>
                            <a:lnTo>
                              <a:pt x="35" y="10"/>
                            </a:lnTo>
                            <a:lnTo>
                              <a:pt x="41" y="13"/>
                            </a:lnTo>
                            <a:lnTo>
                              <a:pt x="49" y="16"/>
                            </a:lnTo>
                            <a:lnTo>
                              <a:pt x="54" y="12"/>
                            </a:lnTo>
                            <a:lnTo>
                              <a:pt x="44" y="2"/>
                            </a:lnTo>
                            <a:lnTo>
                              <a:pt x="51" y="0"/>
                            </a:lnTo>
                            <a:lnTo>
                              <a:pt x="57" y="0"/>
                            </a:lnTo>
                            <a:lnTo>
                              <a:pt x="62" y="13"/>
                            </a:lnTo>
                            <a:lnTo>
                              <a:pt x="66" y="8"/>
                            </a:lnTo>
                            <a:lnTo>
                              <a:pt x="68" y="4"/>
                            </a:lnTo>
                            <a:lnTo>
                              <a:pt x="73" y="9"/>
                            </a:lnTo>
                            <a:lnTo>
                              <a:pt x="76" y="15"/>
                            </a:lnTo>
                            <a:lnTo>
                              <a:pt x="78" y="17"/>
                            </a:lnTo>
                            <a:lnTo>
                              <a:pt x="80" y="21"/>
                            </a:lnTo>
                            <a:lnTo>
                              <a:pt x="83" y="22"/>
                            </a:lnTo>
                            <a:lnTo>
                              <a:pt x="85" y="12"/>
                            </a:lnTo>
                            <a:lnTo>
                              <a:pt x="91" y="14"/>
                            </a:lnTo>
                            <a:lnTo>
                              <a:pt x="90" y="22"/>
                            </a:lnTo>
                            <a:lnTo>
                              <a:pt x="89" y="26"/>
                            </a:lnTo>
                            <a:lnTo>
                              <a:pt x="93" y="31"/>
                            </a:lnTo>
                            <a:lnTo>
                              <a:pt x="98" y="41"/>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17" name="Google Shape;1117;p34"/>
                      <p:cNvSpPr/>
                      <p:nvPr/>
                    </p:nvSpPr>
                    <p:spPr>
                      <a:xfrm>
                        <a:off x="2034" y="2899"/>
                        <a:ext cx="28" cy="63"/>
                      </a:xfrm>
                      <a:custGeom>
                        <a:rect b="b" l="l" r="r" t="t"/>
                        <a:pathLst>
                          <a:path extrusionOk="0" h="63" w="28">
                            <a:moveTo>
                              <a:pt x="14" y="0"/>
                            </a:moveTo>
                            <a:lnTo>
                              <a:pt x="21" y="15"/>
                            </a:lnTo>
                            <a:lnTo>
                              <a:pt x="24" y="23"/>
                            </a:lnTo>
                            <a:lnTo>
                              <a:pt x="27" y="30"/>
                            </a:lnTo>
                            <a:lnTo>
                              <a:pt x="27" y="36"/>
                            </a:lnTo>
                            <a:lnTo>
                              <a:pt x="26" y="43"/>
                            </a:lnTo>
                            <a:lnTo>
                              <a:pt x="23" y="46"/>
                            </a:lnTo>
                            <a:lnTo>
                              <a:pt x="21" y="36"/>
                            </a:lnTo>
                            <a:lnTo>
                              <a:pt x="18" y="28"/>
                            </a:lnTo>
                            <a:lnTo>
                              <a:pt x="13" y="19"/>
                            </a:lnTo>
                            <a:lnTo>
                              <a:pt x="8" y="11"/>
                            </a:lnTo>
                            <a:lnTo>
                              <a:pt x="5" y="27"/>
                            </a:lnTo>
                            <a:lnTo>
                              <a:pt x="12" y="37"/>
                            </a:lnTo>
                            <a:lnTo>
                              <a:pt x="15" y="41"/>
                            </a:lnTo>
                            <a:lnTo>
                              <a:pt x="18" y="62"/>
                            </a:lnTo>
                            <a:lnTo>
                              <a:pt x="6" y="57"/>
                            </a:lnTo>
                            <a:lnTo>
                              <a:pt x="3" y="49"/>
                            </a:lnTo>
                            <a:lnTo>
                              <a:pt x="0" y="40"/>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1118" name="Google Shape;1118;p34"/>
                  <p:cNvSpPr/>
                  <p:nvPr/>
                </p:nvSpPr>
                <p:spPr>
                  <a:xfrm>
                    <a:off x="1942" y="2969"/>
                    <a:ext cx="0" cy="1"/>
                  </a:xfrm>
                  <a:prstGeom prst="ellipse">
                    <a:avLst/>
                  </a:prstGeom>
                  <a:solidFill>
                    <a:srgbClr val="FF5FBF"/>
                  </a:solidFill>
                  <a:ln cap="flat" cmpd="sng" w="12700">
                    <a:solidFill>
                      <a:srgbClr val="FF009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119" name="Google Shape;1119;p34"/>
                <p:cNvGrpSpPr/>
                <p:nvPr/>
              </p:nvGrpSpPr>
              <p:grpSpPr>
                <a:xfrm>
                  <a:off x="1840" y="2994"/>
                  <a:ext cx="256" cy="314"/>
                  <a:chOff x="1840" y="2994"/>
                  <a:chExt cx="256" cy="314"/>
                </a:xfrm>
              </p:grpSpPr>
              <p:sp>
                <p:nvSpPr>
                  <p:cNvPr id="1120" name="Google Shape;1120;p34"/>
                  <p:cNvSpPr/>
                  <p:nvPr/>
                </p:nvSpPr>
                <p:spPr>
                  <a:xfrm>
                    <a:off x="1960" y="2994"/>
                    <a:ext cx="25" cy="98"/>
                  </a:xfrm>
                  <a:custGeom>
                    <a:rect b="b" l="l" r="r" t="t"/>
                    <a:pathLst>
                      <a:path extrusionOk="0" h="98" w="25">
                        <a:moveTo>
                          <a:pt x="24" y="1"/>
                        </a:moveTo>
                        <a:lnTo>
                          <a:pt x="5" y="94"/>
                        </a:lnTo>
                        <a:lnTo>
                          <a:pt x="0" y="97"/>
                        </a:lnTo>
                        <a:lnTo>
                          <a:pt x="20" y="0"/>
                        </a:lnTo>
                        <a:lnTo>
                          <a:pt x="21" y="0"/>
                        </a:lnTo>
                        <a:lnTo>
                          <a:pt x="23" y="0"/>
                        </a:lnTo>
                        <a:lnTo>
                          <a:pt x="24" y="1"/>
                        </a:lnTo>
                      </a:path>
                    </a:pathLst>
                  </a:custGeom>
                  <a:solidFill>
                    <a:srgbClr val="BF7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121" name="Google Shape;1121;p34"/>
                  <p:cNvGrpSpPr/>
                  <p:nvPr/>
                </p:nvGrpSpPr>
                <p:grpSpPr>
                  <a:xfrm>
                    <a:off x="1840" y="3030"/>
                    <a:ext cx="256" cy="278"/>
                    <a:chOff x="1840" y="3030"/>
                    <a:chExt cx="256" cy="278"/>
                  </a:xfrm>
                </p:grpSpPr>
                <p:sp>
                  <p:nvSpPr>
                    <p:cNvPr id="1122" name="Google Shape;1122;p34"/>
                    <p:cNvSpPr/>
                    <p:nvPr/>
                  </p:nvSpPr>
                  <p:spPr>
                    <a:xfrm>
                      <a:off x="1840" y="3030"/>
                      <a:ext cx="256" cy="278"/>
                    </a:xfrm>
                    <a:custGeom>
                      <a:rect b="b" l="l" r="r" t="t"/>
                      <a:pathLst>
                        <a:path extrusionOk="0" h="278" w="256">
                          <a:moveTo>
                            <a:pt x="93" y="1"/>
                          </a:moveTo>
                          <a:lnTo>
                            <a:pt x="89" y="3"/>
                          </a:lnTo>
                          <a:lnTo>
                            <a:pt x="82" y="4"/>
                          </a:lnTo>
                          <a:lnTo>
                            <a:pt x="76" y="6"/>
                          </a:lnTo>
                          <a:lnTo>
                            <a:pt x="69" y="7"/>
                          </a:lnTo>
                          <a:lnTo>
                            <a:pt x="63" y="9"/>
                          </a:lnTo>
                          <a:lnTo>
                            <a:pt x="57" y="10"/>
                          </a:lnTo>
                          <a:lnTo>
                            <a:pt x="53" y="12"/>
                          </a:lnTo>
                          <a:lnTo>
                            <a:pt x="49" y="14"/>
                          </a:lnTo>
                          <a:lnTo>
                            <a:pt x="45" y="16"/>
                          </a:lnTo>
                          <a:lnTo>
                            <a:pt x="41" y="19"/>
                          </a:lnTo>
                          <a:lnTo>
                            <a:pt x="38" y="21"/>
                          </a:lnTo>
                          <a:lnTo>
                            <a:pt x="35" y="24"/>
                          </a:lnTo>
                          <a:lnTo>
                            <a:pt x="31" y="28"/>
                          </a:lnTo>
                          <a:lnTo>
                            <a:pt x="28" y="33"/>
                          </a:lnTo>
                          <a:lnTo>
                            <a:pt x="22" y="42"/>
                          </a:lnTo>
                          <a:lnTo>
                            <a:pt x="12" y="59"/>
                          </a:lnTo>
                          <a:lnTo>
                            <a:pt x="0" y="79"/>
                          </a:lnTo>
                          <a:lnTo>
                            <a:pt x="2" y="82"/>
                          </a:lnTo>
                          <a:lnTo>
                            <a:pt x="6" y="85"/>
                          </a:lnTo>
                          <a:lnTo>
                            <a:pt x="61" y="106"/>
                          </a:lnTo>
                          <a:lnTo>
                            <a:pt x="63" y="112"/>
                          </a:lnTo>
                          <a:lnTo>
                            <a:pt x="63" y="137"/>
                          </a:lnTo>
                          <a:lnTo>
                            <a:pt x="61" y="171"/>
                          </a:lnTo>
                          <a:lnTo>
                            <a:pt x="58" y="196"/>
                          </a:lnTo>
                          <a:lnTo>
                            <a:pt x="56" y="213"/>
                          </a:lnTo>
                          <a:lnTo>
                            <a:pt x="50" y="236"/>
                          </a:lnTo>
                          <a:lnTo>
                            <a:pt x="41" y="254"/>
                          </a:lnTo>
                          <a:lnTo>
                            <a:pt x="29" y="277"/>
                          </a:lnTo>
                          <a:lnTo>
                            <a:pt x="240" y="277"/>
                          </a:lnTo>
                          <a:lnTo>
                            <a:pt x="218" y="220"/>
                          </a:lnTo>
                          <a:lnTo>
                            <a:pt x="208" y="172"/>
                          </a:lnTo>
                          <a:lnTo>
                            <a:pt x="213" y="168"/>
                          </a:lnTo>
                          <a:lnTo>
                            <a:pt x="219" y="162"/>
                          </a:lnTo>
                          <a:lnTo>
                            <a:pt x="222" y="154"/>
                          </a:lnTo>
                          <a:lnTo>
                            <a:pt x="224" y="145"/>
                          </a:lnTo>
                          <a:lnTo>
                            <a:pt x="225" y="137"/>
                          </a:lnTo>
                          <a:lnTo>
                            <a:pt x="225" y="129"/>
                          </a:lnTo>
                          <a:lnTo>
                            <a:pt x="225" y="122"/>
                          </a:lnTo>
                          <a:lnTo>
                            <a:pt x="226" y="114"/>
                          </a:lnTo>
                          <a:lnTo>
                            <a:pt x="255" y="90"/>
                          </a:lnTo>
                          <a:lnTo>
                            <a:pt x="237" y="36"/>
                          </a:lnTo>
                          <a:lnTo>
                            <a:pt x="234" y="29"/>
                          </a:lnTo>
                          <a:lnTo>
                            <a:pt x="229" y="23"/>
                          </a:lnTo>
                          <a:lnTo>
                            <a:pt x="224" y="18"/>
                          </a:lnTo>
                          <a:lnTo>
                            <a:pt x="217" y="15"/>
                          </a:lnTo>
                          <a:lnTo>
                            <a:pt x="185" y="6"/>
                          </a:lnTo>
                          <a:lnTo>
                            <a:pt x="180" y="4"/>
                          </a:lnTo>
                          <a:lnTo>
                            <a:pt x="176" y="2"/>
                          </a:lnTo>
                          <a:lnTo>
                            <a:pt x="173" y="1"/>
                          </a:lnTo>
                          <a:lnTo>
                            <a:pt x="169" y="1"/>
                          </a:lnTo>
                          <a:lnTo>
                            <a:pt x="166" y="0"/>
                          </a:lnTo>
                          <a:lnTo>
                            <a:pt x="166" y="5"/>
                          </a:lnTo>
                          <a:lnTo>
                            <a:pt x="168" y="8"/>
                          </a:lnTo>
                          <a:lnTo>
                            <a:pt x="170" y="11"/>
                          </a:lnTo>
                          <a:lnTo>
                            <a:pt x="173" y="15"/>
                          </a:lnTo>
                          <a:lnTo>
                            <a:pt x="175" y="19"/>
                          </a:lnTo>
                          <a:lnTo>
                            <a:pt x="178" y="24"/>
                          </a:lnTo>
                          <a:lnTo>
                            <a:pt x="179" y="28"/>
                          </a:lnTo>
                          <a:lnTo>
                            <a:pt x="180" y="31"/>
                          </a:lnTo>
                          <a:lnTo>
                            <a:pt x="181" y="35"/>
                          </a:lnTo>
                          <a:lnTo>
                            <a:pt x="181" y="40"/>
                          </a:lnTo>
                          <a:lnTo>
                            <a:pt x="179" y="44"/>
                          </a:lnTo>
                          <a:lnTo>
                            <a:pt x="178" y="49"/>
                          </a:lnTo>
                          <a:lnTo>
                            <a:pt x="175" y="53"/>
                          </a:lnTo>
                          <a:lnTo>
                            <a:pt x="172" y="56"/>
                          </a:lnTo>
                          <a:lnTo>
                            <a:pt x="167" y="59"/>
                          </a:lnTo>
                          <a:lnTo>
                            <a:pt x="162" y="61"/>
                          </a:lnTo>
                          <a:lnTo>
                            <a:pt x="157" y="63"/>
                          </a:lnTo>
                          <a:lnTo>
                            <a:pt x="152" y="64"/>
                          </a:lnTo>
                          <a:lnTo>
                            <a:pt x="147" y="65"/>
                          </a:lnTo>
                          <a:lnTo>
                            <a:pt x="140" y="64"/>
                          </a:lnTo>
                          <a:lnTo>
                            <a:pt x="134" y="63"/>
                          </a:lnTo>
                          <a:lnTo>
                            <a:pt x="129" y="61"/>
                          </a:lnTo>
                          <a:lnTo>
                            <a:pt x="123" y="58"/>
                          </a:lnTo>
                          <a:lnTo>
                            <a:pt x="115" y="54"/>
                          </a:lnTo>
                          <a:lnTo>
                            <a:pt x="111" y="51"/>
                          </a:lnTo>
                          <a:lnTo>
                            <a:pt x="106" y="46"/>
                          </a:lnTo>
                          <a:lnTo>
                            <a:pt x="105" y="40"/>
                          </a:lnTo>
                          <a:lnTo>
                            <a:pt x="102" y="35"/>
                          </a:lnTo>
                          <a:lnTo>
                            <a:pt x="100" y="29"/>
                          </a:lnTo>
                          <a:lnTo>
                            <a:pt x="98" y="23"/>
                          </a:lnTo>
                          <a:lnTo>
                            <a:pt x="96" y="17"/>
                          </a:lnTo>
                          <a:lnTo>
                            <a:pt x="94" y="10"/>
                          </a:lnTo>
                          <a:lnTo>
                            <a:pt x="93" y="4"/>
                          </a:lnTo>
                          <a:lnTo>
                            <a:pt x="93" y="1"/>
                          </a:lnTo>
                        </a:path>
                      </a:pathLst>
                    </a:custGeom>
                    <a:solidFill>
                      <a:srgbClr val="FFFF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123" name="Google Shape;1123;p34"/>
                    <p:cNvGrpSpPr/>
                    <p:nvPr/>
                  </p:nvGrpSpPr>
                  <p:grpSpPr>
                    <a:xfrm>
                      <a:off x="1849" y="3075"/>
                      <a:ext cx="139" cy="204"/>
                      <a:chOff x="1849" y="3075"/>
                      <a:chExt cx="139" cy="204"/>
                    </a:xfrm>
                  </p:grpSpPr>
                  <p:sp>
                    <p:nvSpPr>
                      <p:cNvPr id="1124" name="Google Shape;1124;p34"/>
                      <p:cNvSpPr/>
                      <p:nvPr/>
                    </p:nvSpPr>
                    <p:spPr>
                      <a:xfrm>
                        <a:off x="1849" y="3075"/>
                        <a:ext cx="139" cy="204"/>
                      </a:xfrm>
                      <a:custGeom>
                        <a:rect b="b" l="l" r="r" t="t"/>
                        <a:pathLst>
                          <a:path extrusionOk="0" h="204" w="139">
                            <a:moveTo>
                              <a:pt x="5" y="35"/>
                            </a:moveTo>
                            <a:lnTo>
                              <a:pt x="1" y="47"/>
                            </a:lnTo>
                            <a:lnTo>
                              <a:pt x="1" y="57"/>
                            </a:lnTo>
                            <a:lnTo>
                              <a:pt x="0" y="74"/>
                            </a:lnTo>
                            <a:lnTo>
                              <a:pt x="3" y="96"/>
                            </a:lnTo>
                            <a:lnTo>
                              <a:pt x="3" y="123"/>
                            </a:lnTo>
                            <a:lnTo>
                              <a:pt x="1" y="137"/>
                            </a:lnTo>
                            <a:lnTo>
                              <a:pt x="0" y="149"/>
                            </a:lnTo>
                            <a:lnTo>
                              <a:pt x="1" y="164"/>
                            </a:lnTo>
                            <a:lnTo>
                              <a:pt x="3" y="178"/>
                            </a:lnTo>
                            <a:lnTo>
                              <a:pt x="7" y="191"/>
                            </a:lnTo>
                            <a:lnTo>
                              <a:pt x="13" y="203"/>
                            </a:lnTo>
                            <a:lnTo>
                              <a:pt x="27" y="201"/>
                            </a:lnTo>
                            <a:lnTo>
                              <a:pt x="39" y="200"/>
                            </a:lnTo>
                            <a:lnTo>
                              <a:pt x="55" y="195"/>
                            </a:lnTo>
                            <a:lnTo>
                              <a:pt x="69" y="180"/>
                            </a:lnTo>
                            <a:lnTo>
                              <a:pt x="78" y="167"/>
                            </a:lnTo>
                            <a:lnTo>
                              <a:pt x="117" y="107"/>
                            </a:lnTo>
                            <a:lnTo>
                              <a:pt x="125" y="95"/>
                            </a:lnTo>
                            <a:lnTo>
                              <a:pt x="127" y="92"/>
                            </a:lnTo>
                            <a:lnTo>
                              <a:pt x="128" y="88"/>
                            </a:lnTo>
                            <a:lnTo>
                              <a:pt x="130" y="84"/>
                            </a:lnTo>
                            <a:lnTo>
                              <a:pt x="131" y="80"/>
                            </a:lnTo>
                            <a:lnTo>
                              <a:pt x="135" y="68"/>
                            </a:lnTo>
                            <a:lnTo>
                              <a:pt x="135" y="66"/>
                            </a:lnTo>
                            <a:lnTo>
                              <a:pt x="135" y="63"/>
                            </a:lnTo>
                            <a:lnTo>
                              <a:pt x="133" y="60"/>
                            </a:lnTo>
                            <a:lnTo>
                              <a:pt x="132" y="58"/>
                            </a:lnTo>
                            <a:lnTo>
                              <a:pt x="130" y="55"/>
                            </a:lnTo>
                            <a:lnTo>
                              <a:pt x="127" y="52"/>
                            </a:lnTo>
                            <a:lnTo>
                              <a:pt x="126" y="49"/>
                            </a:lnTo>
                            <a:lnTo>
                              <a:pt x="124" y="47"/>
                            </a:lnTo>
                            <a:lnTo>
                              <a:pt x="121" y="44"/>
                            </a:lnTo>
                            <a:lnTo>
                              <a:pt x="125" y="42"/>
                            </a:lnTo>
                            <a:lnTo>
                              <a:pt x="128" y="41"/>
                            </a:lnTo>
                            <a:lnTo>
                              <a:pt x="130" y="44"/>
                            </a:lnTo>
                            <a:lnTo>
                              <a:pt x="132" y="47"/>
                            </a:lnTo>
                            <a:lnTo>
                              <a:pt x="133" y="50"/>
                            </a:lnTo>
                            <a:lnTo>
                              <a:pt x="134" y="52"/>
                            </a:lnTo>
                            <a:lnTo>
                              <a:pt x="135" y="53"/>
                            </a:lnTo>
                            <a:lnTo>
                              <a:pt x="137" y="54"/>
                            </a:lnTo>
                            <a:lnTo>
                              <a:pt x="138" y="52"/>
                            </a:lnTo>
                            <a:lnTo>
                              <a:pt x="138" y="50"/>
                            </a:lnTo>
                            <a:lnTo>
                              <a:pt x="137" y="46"/>
                            </a:lnTo>
                            <a:lnTo>
                              <a:pt x="136" y="40"/>
                            </a:lnTo>
                            <a:lnTo>
                              <a:pt x="136" y="33"/>
                            </a:lnTo>
                            <a:lnTo>
                              <a:pt x="134" y="32"/>
                            </a:lnTo>
                            <a:lnTo>
                              <a:pt x="134" y="27"/>
                            </a:lnTo>
                            <a:lnTo>
                              <a:pt x="134" y="26"/>
                            </a:lnTo>
                            <a:lnTo>
                              <a:pt x="130" y="24"/>
                            </a:lnTo>
                            <a:lnTo>
                              <a:pt x="128" y="18"/>
                            </a:lnTo>
                            <a:lnTo>
                              <a:pt x="127" y="13"/>
                            </a:lnTo>
                            <a:lnTo>
                              <a:pt x="125" y="9"/>
                            </a:lnTo>
                            <a:lnTo>
                              <a:pt x="124" y="6"/>
                            </a:lnTo>
                            <a:lnTo>
                              <a:pt x="124" y="3"/>
                            </a:lnTo>
                            <a:lnTo>
                              <a:pt x="123" y="1"/>
                            </a:lnTo>
                            <a:lnTo>
                              <a:pt x="121" y="0"/>
                            </a:lnTo>
                            <a:lnTo>
                              <a:pt x="118" y="0"/>
                            </a:lnTo>
                            <a:lnTo>
                              <a:pt x="117" y="8"/>
                            </a:lnTo>
                            <a:lnTo>
                              <a:pt x="101" y="26"/>
                            </a:lnTo>
                            <a:lnTo>
                              <a:pt x="97" y="31"/>
                            </a:lnTo>
                            <a:lnTo>
                              <a:pt x="96" y="33"/>
                            </a:lnTo>
                            <a:lnTo>
                              <a:pt x="95" y="36"/>
                            </a:lnTo>
                            <a:lnTo>
                              <a:pt x="95" y="38"/>
                            </a:lnTo>
                            <a:lnTo>
                              <a:pt x="97" y="46"/>
                            </a:lnTo>
                            <a:lnTo>
                              <a:pt x="101" y="60"/>
                            </a:lnTo>
                            <a:lnTo>
                              <a:pt x="104" y="68"/>
                            </a:lnTo>
                            <a:lnTo>
                              <a:pt x="107" y="80"/>
                            </a:lnTo>
                            <a:lnTo>
                              <a:pt x="83" y="99"/>
                            </a:lnTo>
                            <a:lnTo>
                              <a:pt x="53" y="124"/>
                            </a:lnTo>
                            <a:lnTo>
                              <a:pt x="55" y="94"/>
                            </a:lnTo>
                            <a:lnTo>
                              <a:pt x="53" y="61"/>
                            </a:lnTo>
                            <a:lnTo>
                              <a:pt x="5" y="35"/>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25" name="Google Shape;1125;p34"/>
                      <p:cNvSpPr/>
                      <p:nvPr/>
                    </p:nvSpPr>
                    <p:spPr>
                      <a:xfrm>
                        <a:off x="1960" y="3100"/>
                        <a:ext cx="20" cy="17"/>
                      </a:xfrm>
                      <a:custGeom>
                        <a:rect b="b" l="l" r="r" t="t"/>
                        <a:pathLst>
                          <a:path extrusionOk="0" h="17" w="20">
                            <a:moveTo>
                              <a:pt x="0" y="16"/>
                            </a:moveTo>
                            <a:lnTo>
                              <a:pt x="12" y="0"/>
                            </a:lnTo>
                            <a:lnTo>
                              <a:pt x="19" y="0"/>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26" name="Google Shape;1126;p34"/>
                      <p:cNvSpPr/>
                      <p:nvPr/>
                    </p:nvSpPr>
                    <p:spPr>
                      <a:xfrm>
                        <a:off x="1957" y="3108"/>
                        <a:ext cx="27" cy="17"/>
                      </a:xfrm>
                      <a:custGeom>
                        <a:rect b="b" l="l" r="r" t="t"/>
                        <a:pathLst>
                          <a:path extrusionOk="0" h="17" w="27">
                            <a:moveTo>
                              <a:pt x="0" y="16"/>
                            </a:moveTo>
                            <a:lnTo>
                              <a:pt x="15" y="5"/>
                            </a:lnTo>
                            <a:lnTo>
                              <a:pt x="26" y="0"/>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27" name="Google Shape;1127;p34"/>
                      <p:cNvSpPr/>
                      <p:nvPr/>
                    </p:nvSpPr>
                    <p:spPr>
                      <a:xfrm>
                        <a:off x="1959" y="3096"/>
                        <a:ext cx="17" cy="17"/>
                      </a:xfrm>
                      <a:custGeom>
                        <a:rect b="b" l="l" r="r" t="t"/>
                        <a:pathLst>
                          <a:path extrusionOk="0" h="17" w="17">
                            <a:moveTo>
                              <a:pt x="0" y="16"/>
                            </a:moveTo>
                            <a:lnTo>
                              <a:pt x="14" y="0"/>
                            </a:lnTo>
                            <a:lnTo>
                              <a:pt x="16" y="8"/>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1128" name="Google Shape;1128;p34"/>
                      <p:cNvCxnSpPr/>
                      <p:nvPr/>
                    </p:nvCxnSpPr>
                    <p:spPr>
                      <a:xfrm rot="10800000">
                        <a:off x="1968" y="3083"/>
                        <a:ext cx="5" cy="2"/>
                      </a:xfrm>
                      <a:prstGeom prst="straightConnector1">
                        <a:avLst/>
                      </a:prstGeom>
                      <a:noFill/>
                      <a:ln cap="flat" cmpd="sng" w="12700">
                        <a:solidFill>
                          <a:srgbClr val="BF3F00"/>
                        </a:solidFill>
                        <a:prstDash val="solid"/>
                        <a:round/>
                        <a:headEnd len="sm" w="sm" type="none"/>
                        <a:tailEnd len="sm" w="sm" type="none"/>
                      </a:ln>
                    </p:spPr>
                  </p:cxnSp>
                </p:grpSp>
                <p:sp>
                  <p:nvSpPr>
                    <p:cNvPr id="1129" name="Google Shape;1129;p34"/>
                    <p:cNvSpPr/>
                    <p:nvPr/>
                  </p:nvSpPr>
                  <p:spPr>
                    <a:xfrm>
                      <a:off x="1840" y="3098"/>
                      <a:ext cx="66" cy="42"/>
                    </a:xfrm>
                    <a:custGeom>
                      <a:rect b="b" l="l" r="r" t="t"/>
                      <a:pathLst>
                        <a:path extrusionOk="0" h="42" w="66">
                          <a:moveTo>
                            <a:pt x="30" y="15"/>
                          </a:moveTo>
                          <a:lnTo>
                            <a:pt x="6" y="0"/>
                          </a:lnTo>
                          <a:lnTo>
                            <a:pt x="0" y="11"/>
                          </a:lnTo>
                          <a:lnTo>
                            <a:pt x="2" y="14"/>
                          </a:lnTo>
                          <a:lnTo>
                            <a:pt x="6" y="17"/>
                          </a:lnTo>
                          <a:lnTo>
                            <a:pt x="65" y="41"/>
                          </a:lnTo>
                          <a:lnTo>
                            <a:pt x="65" y="35"/>
                          </a:lnTo>
                          <a:lnTo>
                            <a:pt x="30" y="15"/>
                          </a:lnTo>
                        </a:path>
                      </a:pathLst>
                    </a:custGeom>
                    <a:solidFill>
                      <a:srgbClr val="FFFF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130" name="Google Shape;1130;p34"/>
                  <p:cNvGrpSpPr/>
                  <p:nvPr/>
                </p:nvGrpSpPr>
                <p:grpSpPr>
                  <a:xfrm>
                    <a:off x="1947" y="3054"/>
                    <a:ext cx="33" cy="48"/>
                    <a:chOff x="1947" y="3054"/>
                    <a:chExt cx="33" cy="48"/>
                  </a:xfrm>
                </p:grpSpPr>
                <p:sp>
                  <p:nvSpPr>
                    <p:cNvPr id="1131" name="Google Shape;1131;p34"/>
                    <p:cNvSpPr/>
                    <p:nvPr/>
                  </p:nvSpPr>
                  <p:spPr>
                    <a:xfrm>
                      <a:off x="1947" y="3055"/>
                      <a:ext cx="26" cy="47"/>
                    </a:xfrm>
                    <a:custGeom>
                      <a:rect b="b" l="l" r="r" t="t"/>
                      <a:pathLst>
                        <a:path extrusionOk="0" h="47" w="26">
                          <a:moveTo>
                            <a:pt x="24" y="0"/>
                          </a:moveTo>
                          <a:lnTo>
                            <a:pt x="16" y="3"/>
                          </a:lnTo>
                          <a:lnTo>
                            <a:pt x="9" y="7"/>
                          </a:lnTo>
                          <a:lnTo>
                            <a:pt x="4" y="15"/>
                          </a:lnTo>
                          <a:lnTo>
                            <a:pt x="0" y="20"/>
                          </a:lnTo>
                          <a:lnTo>
                            <a:pt x="1" y="27"/>
                          </a:lnTo>
                          <a:lnTo>
                            <a:pt x="2" y="39"/>
                          </a:lnTo>
                          <a:lnTo>
                            <a:pt x="3" y="46"/>
                          </a:lnTo>
                          <a:lnTo>
                            <a:pt x="12" y="38"/>
                          </a:lnTo>
                          <a:lnTo>
                            <a:pt x="12" y="30"/>
                          </a:lnTo>
                          <a:lnTo>
                            <a:pt x="11" y="27"/>
                          </a:lnTo>
                          <a:lnTo>
                            <a:pt x="10" y="24"/>
                          </a:lnTo>
                          <a:lnTo>
                            <a:pt x="12" y="23"/>
                          </a:lnTo>
                          <a:lnTo>
                            <a:pt x="13" y="21"/>
                          </a:lnTo>
                          <a:lnTo>
                            <a:pt x="15" y="18"/>
                          </a:lnTo>
                          <a:lnTo>
                            <a:pt x="16" y="15"/>
                          </a:lnTo>
                          <a:lnTo>
                            <a:pt x="17" y="12"/>
                          </a:lnTo>
                          <a:lnTo>
                            <a:pt x="19" y="11"/>
                          </a:lnTo>
                          <a:lnTo>
                            <a:pt x="22" y="10"/>
                          </a:lnTo>
                          <a:lnTo>
                            <a:pt x="24" y="8"/>
                          </a:lnTo>
                          <a:lnTo>
                            <a:pt x="25" y="6"/>
                          </a:lnTo>
                          <a:lnTo>
                            <a:pt x="25" y="3"/>
                          </a:lnTo>
                          <a:lnTo>
                            <a:pt x="24" y="0"/>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32" name="Google Shape;1132;p34"/>
                    <p:cNvSpPr/>
                    <p:nvPr/>
                  </p:nvSpPr>
                  <p:spPr>
                    <a:xfrm>
                      <a:off x="1963" y="3054"/>
                      <a:ext cx="17" cy="17"/>
                    </a:xfrm>
                    <a:custGeom>
                      <a:rect b="b" l="l" r="r" t="t"/>
                      <a:pathLst>
                        <a:path extrusionOk="0" h="17" w="17">
                          <a:moveTo>
                            <a:pt x="0" y="12"/>
                          </a:moveTo>
                          <a:lnTo>
                            <a:pt x="14" y="0"/>
                          </a:lnTo>
                          <a:lnTo>
                            <a:pt x="16" y="6"/>
                          </a:lnTo>
                          <a:lnTo>
                            <a:pt x="14" y="9"/>
                          </a:lnTo>
                          <a:lnTo>
                            <a:pt x="5" y="16"/>
                          </a:lnTo>
                          <a:lnTo>
                            <a:pt x="4" y="16"/>
                          </a:lnTo>
                          <a:lnTo>
                            <a:pt x="1" y="16"/>
                          </a:lnTo>
                          <a:lnTo>
                            <a:pt x="0" y="12"/>
                          </a:lnTo>
                        </a:path>
                      </a:pathLst>
                    </a:custGeom>
                    <a:solidFill>
                      <a:srgbClr val="FF001F"/>
                    </a:solidFill>
                    <a:ln cap="rnd" cmpd="sng" w="12700">
                      <a:solidFill>
                        <a:srgbClr val="FF001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grpSp>
          <p:sp>
            <p:nvSpPr>
              <p:cNvPr id="1133" name="Google Shape;1133;p34"/>
              <p:cNvSpPr/>
              <p:nvPr/>
            </p:nvSpPr>
            <p:spPr>
              <a:xfrm>
                <a:off x="1970" y="3030"/>
                <a:ext cx="168" cy="201"/>
              </a:xfrm>
              <a:custGeom>
                <a:rect b="b" l="l" r="r" t="t"/>
                <a:pathLst>
                  <a:path extrusionOk="0" h="201" w="168">
                    <a:moveTo>
                      <a:pt x="65" y="0"/>
                    </a:moveTo>
                    <a:lnTo>
                      <a:pt x="162" y="20"/>
                    </a:lnTo>
                    <a:lnTo>
                      <a:pt x="154" y="22"/>
                    </a:lnTo>
                    <a:lnTo>
                      <a:pt x="167" y="28"/>
                    </a:lnTo>
                    <a:lnTo>
                      <a:pt x="111" y="200"/>
                    </a:lnTo>
                    <a:lnTo>
                      <a:pt x="41" y="192"/>
                    </a:lnTo>
                    <a:lnTo>
                      <a:pt x="0" y="169"/>
                    </a:lnTo>
                    <a:lnTo>
                      <a:pt x="65" y="0"/>
                    </a:lnTo>
                  </a:path>
                </a:pathLst>
              </a:custGeom>
              <a:solidFill>
                <a:srgbClr val="9FB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34" name="Google Shape;1134;p34"/>
              <p:cNvSpPr/>
              <p:nvPr/>
            </p:nvSpPr>
            <p:spPr>
              <a:xfrm>
                <a:off x="1945" y="3154"/>
                <a:ext cx="174" cy="99"/>
              </a:xfrm>
              <a:custGeom>
                <a:rect b="b" l="l" r="r" t="t"/>
                <a:pathLst>
                  <a:path extrusionOk="0" h="99" w="174">
                    <a:moveTo>
                      <a:pt x="157" y="0"/>
                    </a:moveTo>
                    <a:lnTo>
                      <a:pt x="160" y="7"/>
                    </a:lnTo>
                    <a:lnTo>
                      <a:pt x="163" y="26"/>
                    </a:lnTo>
                    <a:lnTo>
                      <a:pt x="165" y="40"/>
                    </a:lnTo>
                    <a:lnTo>
                      <a:pt x="168" y="59"/>
                    </a:lnTo>
                    <a:lnTo>
                      <a:pt x="171" y="67"/>
                    </a:lnTo>
                    <a:lnTo>
                      <a:pt x="173" y="75"/>
                    </a:lnTo>
                    <a:lnTo>
                      <a:pt x="173" y="82"/>
                    </a:lnTo>
                    <a:lnTo>
                      <a:pt x="173" y="86"/>
                    </a:lnTo>
                    <a:lnTo>
                      <a:pt x="170" y="91"/>
                    </a:lnTo>
                    <a:lnTo>
                      <a:pt x="165" y="94"/>
                    </a:lnTo>
                    <a:lnTo>
                      <a:pt x="144" y="97"/>
                    </a:lnTo>
                    <a:lnTo>
                      <a:pt x="119" y="97"/>
                    </a:lnTo>
                    <a:lnTo>
                      <a:pt x="92" y="94"/>
                    </a:lnTo>
                    <a:lnTo>
                      <a:pt x="75" y="97"/>
                    </a:lnTo>
                    <a:lnTo>
                      <a:pt x="65" y="98"/>
                    </a:lnTo>
                    <a:lnTo>
                      <a:pt x="54" y="97"/>
                    </a:lnTo>
                    <a:lnTo>
                      <a:pt x="44" y="95"/>
                    </a:lnTo>
                    <a:lnTo>
                      <a:pt x="36" y="94"/>
                    </a:lnTo>
                    <a:lnTo>
                      <a:pt x="17" y="93"/>
                    </a:lnTo>
                    <a:lnTo>
                      <a:pt x="10" y="87"/>
                    </a:lnTo>
                    <a:lnTo>
                      <a:pt x="10" y="81"/>
                    </a:lnTo>
                    <a:lnTo>
                      <a:pt x="6" y="76"/>
                    </a:lnTo>
                    <a:lnTo>
                      <a:pt x="4" y="72"/>
                    </a:lnTo>
                    <a:lnTo>
                      <a:pt x="4" y="65"/>
                    </a:lnTo>
                    <a:lnTo>
                      <a:pt x="1" y="59"/>
                    </a:lnTo>
                    <a:lnTo>
                      <a:pt x="0" y="54"/>
                    </a:lnTo>
                    <a:lnTo>
                      <a:pt x="0" y="51"/>
                    </a:lnTo>
                    <a:lnTo>
                      <a:pt x="2" y="49"/>
                    </a:lnTo>
                    <a:lnTo>
                      <a:pt x="4" y="49"/>
                    </a:lnTo>
                    <a:lnTo>
                      <a:pt x="6" y="50"/>
                    </a:lnTo>
                    <a:lnTo>
                      <a:pt x="8" y="53"/>
                    </a:lnTo>
                    <a:lnTo>
                      <a:pt x="12" y="55"/>
                    </a:lnTo>
                    <a:lnTo>
                      <a:pt x="19" y="58"/>
                    </a:lnTo>
                    <a:lnTo>
                      <a:pt x="15" y="55"/>
                    </a:lnTo>
                    <a:lnTo>
                      <a:pt x="13" y="51"/>
                    </a:lnTo>
                    <a:lnTo>
                      <a:pt x="16" y="48"/>
                    </a:lnTo>
                    <a:lnTo>
                      <a:pt x="21" y="47"/>
                    </a:lnTo>
                    <a:lnTo>
                      <a:pt x="28" y="47"/>
                    </a:lnTo>
                    <a:lnTo>
                      <a:pt x="37" y="45"/>
                    </a:lnTo>
                    <a:lnTo>
                      <a:pt x="47" y="45"/>
                    </a:lnTo>
                    <a:lnTo>
                      <a:pt x="50" y="45"/>
                    </a:lnTo>
                    <a:lnTo>
                      <a:pt x="45" y="43"/>
                    </a:lnTo>
                    <a:lnTo>
                      <a:pt x="38" y="43"/>
                    </a:lnTo>
                    <a:lnTo>
                      <a:pt x="34" y="43"/>
                    </a:lnTo>
                    <a:lnTo>
                      <a:pt x="29" y="43"/>
                    </a:lnTo>
                    <a:lnTo>
                      <a:pt x="24" y="42"/>
                    </a:lnTo>
                    <a:lnTo>
                      <a:pt x="23" y="40"/>
                    </a:lnTo>
                    <a:lnTo>
                      <a:pt x="22" y="36"/>
                    </a:lnTo>
                    <a:lnTo>
                      <a:pt x="31" y="35"/>
                    </a:lnTo>
                    <a:lnTo>
                      <a:pt x="44" y="34"/>
                    </a:lnTo>
                    <a:lnTo>
                      <a:pt x="53" y="33"/>
                    </a:lnTo>
                    <a:lnTo>
                      <a:pt x="60" y="35"/>
                    </a:lnTo>
                    <a:lnTo>
                      <a:pt x="66" y="37"/>
                    </a:lnTo>
                    <a:lnTo>
                      <a:pt x="70" y="44"/>
                    </a:lnTo>
                    <a:lnTo>
                      <a:pt x="74" y="48"/>
                    </a:lnTo>
                    <a:lnTo>
                      <a:pt x="80" y="53"/>
                    </a:lnTo>
                    <a:lnTo>
                      <a:pt x="88" y="56"/>
                    </a:lnTo>
                    <a:lnTo>
                      <a:pt x="99" y="58"/>
                    </a:lnTo>
                    <a:lnTo>
                      <a:pt x="110" y="57"/>
                    </a:lnTo>
                    <a:lnTo>
                      <a:pt x="133" y="51"/>
                    </a:lnTo>
                    <a:lnTo>
                      <a:pt x="136" y="51"/>
                    </a:lnTo>
                    <a:lnTo>
                      <a:pt x="145" y="38"/>
                    </a:lnTo>
                    <a:lnTo>
                      <a:pt x="148" y="23"/>
                    </a:lnTo>
                    <a:lnTo>
                      <a:pt x="157" y="0"/>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135" name="Google Shape;1135;p34"/>
            <p:cNvGrpSpPr/>
            <p:nvPr/>
          </p:nvGrpSpPr>
          <p:grpSpPr>
            <a:xfrm>
              <a:off x="1448" y="3173"/>
              <a:ext cx="193" cy="219"/>
              <a:chOff x="1448" y="3173"/>
              <a:chExt cx="193" cy="219"/>
            </a:xfrm>
          </p:grpSpPr>
          <p:sp>
            <p:nvSpPr>
              <p:cNvPr id="1136" name="Google Shape;1136;p34"/>
              <p:cNvSpPr/>
              <p:nvPr/>
            </p:nvSpPr>
            <p:spPr>
              <a:xfrm>
                <a:off x="1471" y="3201"/>
                <a:ext cx="149" cy="174"/>
              </a:xfrm>
              <a:custGeom>
                <a:rect b="b" l="l" r="r" t="t"/>
                <a:pathLst>
                  <a:path extrusionOk="0" h="174" w="149">
                    <a:moveTo>
                      <a:pt x="0" y="128"/>
                    </a:moveTo>
                    <a:lnTo>
                      <a:pt x="3" y="119"/>
                    </a:lnTo>
                    <a:lnTo>
                      <a:pt x="0" y="98"/>
                    </a:lnTo>
                    <a:lnTo>
                      <a:pt x="0" y="84"/>
                    </a:lnTo>
                    <a:lnTo>
                      <a:pt x="3" y="62"/>
                    </a:lnTo>
                    <a:lnTo>
                      <a:pt x="8" y="46"/>
                    </a:lnTo>
                    <a:lnTo>
                      <a:pt x="15" y="33"/>
                    </a:lnTo>
                    <a:lnTo>
                      <a:pt x="24" y="20"/>
                    </a:lnTo>
                    <a:lnTo>
                      <a:pt x="38" y="10"/>
                    </a:lnTo>
                    <a:lnTo>
                      <a:pt x="55" y="3"/>
                    </a:lnTo>
                    <a:lnTo>
                      <a:pt x="77" y="0"/>
                    </a:lnTo>
                    <a:lnTo>
                      <a:pt x="103" y="7"/>
                    </a:lnTo>
                    <a:lnTo>
                      <a:pt x="127" y="21"/>
                    </a:lnTo>
                    <a:lnTo>
                      <a:pt x="140" y="33"/>
                    </a:lnTo>
                    <a:lnTo>
                      <a:pt x="148" y="50"/>
                    </a:lnTo>
                    <a:lnTo>
                      <a:pt x="148" y="67"/>
                    </a:lnTo>
                    <a:lnTo>
                      <a:pt x="144" y="84"/>
                    </a:lnTo>
                    <a:lnTo>
                      <a:pt x="135" y="104"/>
                    </a:lnTo>
                    <a:lnTo>
                      <a:pt x="134" y="117"/>
                    </a:lnTo>
                    <a:lnTo>
                      <a:pt x="133" y="123"/>
                    </a:lnTo>
                    <a:lnTo>
                      <a:pt x="131" y="128"/>
                    </a:lnTo>
                    <a:lnTo>
                      <a:pt x="119" y="146"/>
                    </a:lnTo>
                    <a:lnTo>
                      <a:pt x="113" y="153"/>
                    </a:lnTo>
                    <a:lnTo>
                      <a:pt x="107" y="161"/>
                    </a:lnTo>
                    <a:lnTo>
                      <a:pt x="104" y="164"/>
                    </a:lnTo>
                    <a:lnTo>
                      <a:pt x="102" y="166"/>
                    </a:lnTo>
                    <a:lnTo>
                      <a:pt x="100" y="167"/>
                    </a:lnTo>
                    <a:lnTo>
                      <a:pt x="96" y="167"/>
                    </a:lnTo>
                    <a:lnTo>
                      <a:pt x="90" y="166"/>
                    </a:lnTo>
                    <a:lnTo>
                      <a:pt x="87" y="165"/>
                    </a:lnTo>
                    <a:lnTo>
                      <a:pt x="83" y="165"/>
                    </a:lnTo>
                    <a:lnTo>
                      <a:pt x="73" y="173"/>
                    </a:lnTo>
                    <a:lnTo>
                      <a:pt x="0" y="128"/>
                    </a:lnTo>
                  </a:path>
                </a:pathLst>
              </a:custGeom>
              <a:solidFill>
                <a:srgbClr val="FFB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37" name="Google Shape;1137;p34"/>
              <p:cNvSpPr/>
              <p:nvPr/>
            </p:nvSpPr>
            <p:spPr>
              <a:xfrm>
                <a:off x="1557" y="3339"/>
                <a:ext cx="15" cy="18"/>
              </a:xfrm>
              <a:prstGeom prst="ellipse">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38" name="Google Shape;1138;p34"/>
              <p:cNvSpPr/>
              <p:nvPr/>
            </p:nvSpPr>
            <p:spPr>
              <a:xfrm>
                <a:off x="1552" y="3314"/>
                <a:ext cx="19" cy="34"/>
              </a:xfrm>
              <a:custGeom>
                <a:rect b="b" l="l" r="r" t="t"/>
                <a:pathLst>
                  <a:path extrusionOk="0" h="34" w="19">
                    <a:moveTo>
                      <a:pt x="1" y="0"/>
                    </a:moveTo>
                    <a:lnTo>
                      <a:pt x="0" y="5"/>
                    </a:lnTo>
                    <a:lnTo>
                      <a:pt x="0" y="11"/>
                    </a:lnTo>
                    <a:lnTo>
                      <a:pt x="4" y="22"/>
                    </a:lnTo>
                    <a:lnTo>
                      <a:pt x="8" y="32"/>
                    </a:lnTo>
                    <a:lnTo>
                      <a:pt x="14" y="33"/>
                    </a:lnTo>
                    <a:lnTo>
                      <a:pt x="18" y="32"/>
                    </a:lnTo>
                  </a:path>
                </a:pathLst>
              </a:custGeom>
              <a:noFill/>
              <a:ln cap="rnd" cmpd="sng" w="12700">
                <a:solidFill>
                  <a:srgbClr val="FF7F3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39" name="Google Shape;1139;p34"/>
              <p:cNvSpPr/>
              <p:nvPr/>
            </p:nvSpPr>
            <p:spPr>
              <a:xfrm>
                <a:off x="1460" y="3319"/>
                <a:ext cx="97" cy="73"/>
              </a:xfrm>
              <a:custGeom>
                <a:rect b="b" l="l" r="r" t="t"/>
                <a:pathLst>
                  <a:path extrusionOk="0" h="73" w="97">
                    <a:moveTo>
                      <a:pt x="16" y="0"/>
                    </a:moveTo>
                    <a:lnTo>
                      <a:pt x="59" y="20"/>
                    </a:lnTo>
                    <a:lnTo>
                      <a:pt x="74" y="29"/>
                    </a:lnTo>
                    <a:lnTo>
                      <a:pt x="82" y="35"/>
                    </a:lnTo>
                    <a:lnTo>
                      <a:pt x="87" y="41"/>
                    </a:lnTo>
                    <a:lnTo>
                      <a:pt x="91" y="45"/>
                    </a:lnTo>
                    <a:lnTo>
                      <a:pt x="94" y="51"/>
                    </a:lnTo>
                    <a:lnTo>
                      <a:pt x="96" y="55"/>
                    </a:lnTo>
                    <a:lnTo>
                      <a:pt x="83" y="72"/>
                    </a:lnTo>
                    <a:lnTo>
                      <a:pt x="0" y="12"/>
                    </a:lnTo>
                    <a:lnTo>
                      <a:pt x="16" y="0"/>
                    </a:lnTo>
                  </a:path>
                </a:pathLst>
              </a:custGeom>
              <a:solidFill>
                <a:srgbClr val="5F3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140" name="Google Shape;1140;p34"/>
              <p:cNvGrpSpPr/>
              <p:nvPr/>
            </p:nvGrpSpPr>
            <p:grpSpPr>
              <a:xfrm>
                <a:off x="1448" y="3173"/>
                <a:ext cx="193" cy="161"/>
                <a:chOff x="1448" y="3173"/>
                <a:chExt cx="193" cy="161"/>
              </a:xfrm>
            </p:grpSpPr>
            <p:sp>
              <p:nvSpPr>
                <p:cNvPr id="1141" name="Google Shape;1141;p34"/>
                <p:cNvSpPr/>
                <p:nvPr/>
              </p:nvSpPr>
              <p:spPr>
                <a:xfrm>
                  <a:off x="1448" y="3173"/>
                  <a:ext cx="193" cy="161"/>
                </a:xfrm>
                <a:custGeom>
                  <a:rect b="b" l="l" r="r" t="t"/>
                  <a:pathLst>
                    <a:path extrusionOk="0" h="161" w="193">
                      <a:moveTo>
                        <a:pt x="90" y="5"/>
                      </a:moveTo>
                      <a:lnTo>
                        <a:pt x="98" y="0"/>
                      </a:lnTo>
                      <a:lnTo>
                        <a:pt x="114" y="8"/>
                      </a:lnTo>
                      <a:lnTo>
                        <a:pt x="137" y="20"/>
                      </a:lnTo>
                      <a:lnTo>
                        <a:pt x="181" y="70"/>
                      </a:lnTo>
                      <a:lnTo>
                        <a:pt x="188" y="78"/>
                      </a:lnTo>
                      <a:lnTo>
                        <a:pt x="191" y="87"/>
                      </a:lnTo>
                      <a:lnTo>
                        <a:pt x="192" y="95"/>
                      </a:lnTo>
                      <a:lnTo>
                        <a:pt x="191" y="103"/>
                      </a:lnTo>
                      <a:lnTo>
                        <a:pt x="189" y="109"/>
                      </a:lnTo>
                      <a:lnTo>
                        <a:pt x="186" y="116"/>
                      </a:lnTo>
                      <a:lnTo>
                        <a:pt x="181" y="120"/>
                      </a:lnTo>
                      <a:lnTo>
                        <a:pt x="158" y="134"/>
                      </a:lnTo>
                      <a:lnTo>
                        <a:pt x="153" y="136"/>
                      </a:lnTo>
                      <a:lnTo>
                        <a:pt x="147" y="136"/>
                      </a:lnTo>
                      <a:lnTo>
                        <a:pt x="137" y="143"/>
                      </a:lnTo>
                      <a:lnTo>
                        <a:pt x="122" y="143"/>
                      </a:lnTo>
                      <a:lnTo>
                        <a:pt x="117" y="145"/>
                      </a:lnTo>
                      <a:lnTo>
                        <a:pt x="115" y="139"/>
                      </a:lnTo>
                      <a:lnTo>
                        <a:pt x="110" y="138"/>
                      </a:lnTo>
                      <a:lnTo>
                        <a:pt x="105" y="139"/>
                      </a:lnTo>
                      <a:lnTo>
                        <a:pt x="102" y="143"/>
                      </a:lnTo>
                      <a:lnTo>
                        <a:pt x="101" y="146"/>
                      </a:lnTo>
                      <a:lnTo>
                        <a:pt x="102" y="149"/>
                      </a:lnTo>
                      <a:lnTo>
                        <a:pt x="94" y="151"/>
                      </a:lnTo>
                      <a:lnTo>
                        <a:pt x="86" y="155"/>
                      </a:lnTo>
                      <a:lnTo>
                        <a:pt x="74" y="156"/>
                      </a:lnTo>
                      <a:lnTo>
                        <a:pt x="62" y="158"/>
                      </a:lnTo>
                      <a:lnTo>
                        <a:pt x="47" y="160"/>
                      </a:lnTo>
                      <a:lnTo>
                        <a:pt x="28" y="155"/>
                      </a:lnTo>
                      <a:lnTo>
                        <a:pt x="12" y="149"/>
                      </a:lnTo>
                      <a:lnTo>
                        <a:pt x="10" y="143"/>
                      </a:lnTo>
                      <a:lnTo>
                        <a:pt x="7" y="138"/>
                      </a:lnTo>
                      <a:lnTo>
                        <a:pt x="6" y="129"/>
                      </a:lnTo>
                      <a:lnTo>
                        <a:pt x="2" y="111"/>
                      </a:lnTo>
                      <a:lnTo>
                        <a:pt x="1" y="103"/>
                      </a:lnTo>
                      <a:lnTo>
                        <a:pt x="0" y="95"/>
                      </a:lnTo>
                      <a:lnTo>
                        <a:pt x="2" y="88"/>
                      </a:lnTo>
                      <a:lnTo>
                        <a:pt x="6" y="79"/>
                      </a:lnTo>
                      <a:lnTo>
                        <a:pt x="10" y="69"/>
                      </a:lnTo>
                      <a:lnTo>
                        <a:pt x="18" y="54"/>
                      </a:lnTo>
                      <a:lnTo>
                        <a:pt x="34" y="34"/>
                      </a:lnTo>
                      <a:lnTo>
                        <a:pt x="48" y="22"/>
                      </a:lnTo>
                      <a:lnTo>
                        <a:pt x="68" y="11"/>
                      </a:lnTo>
                      <a:lnTo>
                        <a:pt x="80" y="8"/>
                      </a:lnTo>
                      <a:lnTo>
                        <a:pt x="90" y="5"/>
                      </a:lnTo>
                    </a:path>
                  </a:pathLst>
                </a:custGeom>
                <a:solidFill>
                  <a:srgbClr val="9F7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42" name="Google Shape;1142;p34"/>
                <p:cNvSpPr/>
                <p:nvPr/>
              </p:nvSpPr>
              <p:spPr>
                <a:xfrm>
                  <a:off x="1596" y="3299"/>
                  <a:ext cx="28" cy="30"/>
                </a:xfrm>
                <a:custGeom>
                  <a:rect b="b" l="l" r="r" t="t"/>
                  <a:pathLst>
                    <a:path extrusionOk="0" h="30" w="28">
                      <a:moveTo>
                        <a:pt x="5" y="4"/>
                      </a:moveTo>
                      <a:lnTo>
                        <a:pt x="22" y="4"/>
                      </a:lnTo>
                      <a:lnTo>
                        <a:pt x="20" y="0"/>
                      </a:lnTo>
                      <a:lnTo>
                        <a:pt x="23" y="0"/>
                      </a:lnTo>
                      <a:lnTo>
                        <a:pt x="27" y="4"/>
                      </a:lnTo>
                      <a:lnTo>
                        <a:pt x="27" y="7"/>
                      </a:lnTo>
                      <a:lnTo>
                        <a:pt x="24" y="8"/>
                      </a:lnTo>
                      <a:lnTo>
                        <a:pt x="24" y="12"/>
                      </a:lnTo>
                      <a:lnTo>
                        <a:pt x="23" y="17"/>
                      </a:lnTo>
                      <a:lnTo>
                        <a:pt x="21" y="21"/>
                      </a:lnTo>
                      <a:lnTo>
                        <a:pt x="20" y="23"/>
                      </a:lnTo>
                      <a:lnTo>
                        <a:pt x="18" y="25"/>
                      </a:lnTo>
                      <a:lnTo>
                        <a:pt x="16" y="26"/>
                      </a:lnTo>
                      <a:lnTo>
                        <a:pt x="14" y="28"/>
                      </a:lnTo>
                      <a:lnTo>
                        <a:pt x="11" y="29"/>
                      </a:lnTo>
                      <a:lnTo>
                        <a:pt x="9" y="29"/>
                      </a:lnTo>
                      <a:lnTo>
                        <a:pt x="7" y="29"/>
                      </a:lnTo>
                      <a:lnTo>
                        <a:pt x="9" y="26"/>
                      </a:lnTo>
                      <a:lnTo>
                        <a:pt x="11" y="26"/>
                      </a:lnTo>
                      <a:lnTo>
                        <a:pt x="14" y="24"/>
                      </a:lnTo>
                      <a:lnTo>
                        <a:pt x="17" y="23"/>
                      </a:lnTo>
                      <a:lnTo>
                        <a:pt x="18" y="21"/>
                      </a:lnTo>
                      <a:lnTo>
                        <a:pt x="19" y="19"/>
                      </a:lnTo>
                      <a:lnTo>
                        <a:pt x="20" y="15"/>
                      </a:lnTo>
                      <a:lnTo>
                        <a:pt x="21" y="11"/>
                      </a:lnTo>
                      <a:lnTo>
                        <a:pt x="22" y="8"/>
                      </a:lnTo>
                      <a:lnTo>
                        <a:pt x="0" y="10"/>
                      </a:lnTo>
                      <a:lnTo>
                        <a:pt x="5" y="4"/>
                      </a:lnTo>
                    </a:path>
                  </a:pathLst>
                </a:custGeom>
                <a:solidFill>
                  <a:srgbClr val="9F7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grpSp>
          <p:nvGrpSpPr>
            <p:cNvPr id="1143" name="Google Shape;1143;p34"/>
            <p:cNvGrpSpPr/>
            <p:nvPr/>
          </p:nvGrpSpPr>
          <p:grpSpPr>
            <a:xfrm>
              <a:off x="1661" y="3210"/>
              <a:ext cx="187" cy="214"/>
              <a:chOff x="1661" y="3210"/>
              <a:chExt cx="187" cy="214"/>
            </a:xfrm>
          </p:grpSpPr>
          <p:grpSp>
            <p:nvGrpSpPr>
              <p:cNvPr id="1144" name="Google Shape;1144;p34"/>
              <p:cNvGrpSpPr/>
              <p:nvPr/>
            </p:nvGrpSpPr>
            <p:grpSpPr>
              <a:xfrm>
                <a:off x="1661" y="3210"/>
                <a:ext cx="178" cy="214"/>
                <a:chOff x="1661" y="3210"/>
                <a:chExt cx="178" cy="214"/>
              </a:xfrm>
            </p:grpSpPr>
            <p:sp>
              <p:nvSpPr>
                <p:cNvPr id="1145" name="Google Shape;1145;p34"/>
                <p:cNvSpPr/>
                <p:nvPr/>
              </p:nvSpPr>
              <p:spPr>
                <a:xfrm>
                  <a:off x="1674" y="3219"/>
                  <a:ext cx="165" cy="205"/>
                </a:xfrm>
                <a:custGeom>
                  <a:rect b="b" l="l" r="r" t="t"/>
                  <a:pathLst>
                    <a:path extrusionOk="0" h="205" w="165">
                      <a:moveTo>
                        <a:pt x="142" y="29"/>
                      </a:moveTo>
                      <a:lnTo>
                        <a:pt x="153" y="58"/>
                      </a:lnTo>
                      <a:lnTo>
                        <a:pt x="154" y="68"/>
                      </a:lnTo>
                      <a:lnTo>
                        <a:pt x="151" y="78"/>
                      </a:lnTo>
                      <a:lnTo>
                        <a:pt x="153" y="93"/>
                      </a:lnTo>
                      <a:lnTo>
                        <a:pt x="164" y="115"/>
                      </a:lnTo>
                      <a:lnTo>
                        <a:pt x="156" y="126"/>
                      </a:lnTo>
                      <a:lnTo>
                        <a:pt x="159" y="131"/>
                      </a:lnTo>
                      <a:lnTo>
                        <a:pt x="157" y="144"/>
                      </a:lnTo>
                      <a:lnTo>
                        <a:pt x="155" y="155"/>
                      </a:lnTo>
                      <a:lnTo>
                        <a:pt x="154" y="162"/>
                      </a:lnTo>
                      <a:lnTo>
                        <a:pt x="155" y="172"/>
                      </a:lnTo>
                      <a:lnTo>
                        <a:pt x="151" y="181"/>
                      </a:lnTo>
                      <a:lnTo>
                        <a:pt x="144" y="184"/>
                      </a:lnTo>
                      <a:lnTo>
                        <a:pt x="133" y="186"/>
                      </a:lnTo>
                      <a:lnTo>
                        <a:pt x="101" y="204"/>
                      </a:lnTo>
                      <a:lnTo>
                        <a:pt x="11" y="148"/>
                      </a:lnTo>
                      <a:lnTo>
                        <a:pt x="10" y="126"/>
                      </a:lnTo>
                      <a:lnTo>
                        <a:pt x="4" y="110"/>
                      </a:lnTo>
                      <a:lnTo>
                        <a:pt x="3" y="99"/>
                      </a:lnTo>
                      <a:lnTo>
                        <a:pt x="0" y="85"/>
                      </a:lnTo>
                      <a:lnTo>
                        <a:pt x="3" y="66"/>
                      </a:lnTo>
                      <a:lnTo>
                        <a:pt x="7" y="46"/>
                      </a:lnTo>
                      <a:lnTo>
                        <a:pt x="13" y="33"/>
                      </a:lnTo>
                      <a:lnTo>
                        <a:pt x="23" y="22"/>
                      </a:lnTo>
                      <a:lnTo>
                        <a:pt x="35" y="11"/>
                      </a:lnTo>
                      <a:lnTo>
                        <a:pt x="49" y="4"/>
                      </a:lnTo>
                      <a:lnTo>
                        <a:pt x="67" y="1"/>
                      </a:lnTo>
                      <a:lnTo>
                        <a:pt x="81" y="0"/>
                      </a:lnTo>
                      <a:lnTo>
                        <a:pt x="97" y="1"/>
                      </a:lnTo>
                      <a:lnTo>
                        <a:pt x="116" y="5"/>
                      </a:lnTo>
                      <a:lnTo>
                        <a:pt x="130" y="13"/>
                      </a:lnTo>
                      <a:lnTo>
                        <a:pt x="142" y="29"/>
                      </a:lnTo>
                    </a:path>
                  </a:pathLst>
                </a:custGeom>
                <a:solidFill>
                  <a:srgbClr val="B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46" name="Google Shape;1146;p34"/>
                <p:cNvSpPr/>
                <p:nvPr/>
              </p:nvSpPr>
              <p:spPr>
                <a:xfrm>
                  <a:off x="1661" y="3210"/>
                  <a:ext cx="169" cy="173"/>
                </a:xfrm>
                <a:custGeom>
                  <a:rect b="b" l="l" r="r" t="t"/>
                  <a:pathLst>
                    <a:path extrusionOk="0" h="173" w="169">
                      <a:moveTo>
                        <a:pt x="14" y="152"/>
                      </a:moveTo>
                      <a:lnTo>
                        <a:pt x="11" y="131"/>
                      </a:lnTo>
                      <a:lnTo>
                        <a:pt x="7" y="122"/>
                      </a:lnTo>
                      <a:lnTo>
                        <a:pt x="2" y="108"/>
                      </a:lnTo>
                      <a:lnTo>
                        <a:pt x="0" y="97"/>
                      </a:lnTo>
                      <a:lnTo>
                        <a:pt x="0" y="83"/>
                      </a:lnTo>
                      <a:lnTo>
                        <a:pt x="3" y="65"/>
                      </a:lnTo>
                      <a:lnTo>
                        <a:pt x="9" y="47"/>
                      </a:lnTo>
                      <a:lnTo>
                        <a:pt x="17" y="31"/>
                      </a:lnTo>
                      <a:lnTo>
                        <a:pt x="28" y="18"/>
                      </a:lnTo>
                      <a:lnTo>
                        <a:pt x="37" y="10"/>
                      </a:lnTo>
                      <a:lnTo>
                        <a:pt x="50" y="3"/>
                      </a:lnTo>
                      <a:lnTo>
                        <a:pt x="64" y="0"/>
                      </a:lnTo>
                      <a:lnTo>
                        <a:pt x="85" y="0"/>
                      </a:lnTo>
                      <a:lnTo>
                        <a:pt x="108" y="3"/>
                      </a:lnTo>
                      <a:lnTo>
                        <a:pt x="125" y="3"/>
                      </a:lnTo>
                      <a:lnTo>
                        <a:pt x="140" y="5"/>
                      </a:lnTo>
                      <a:lnTo>
                        <a:pt x="147" y="6"/>
                      </a:lnTo>
                      <a:lnTo>
                        <a:pt x="153" y="11"/>
                      </a:lnTo>
                      <a:lnTo>
                        <a:pt x="159" y="21"/>
                      </a:lnTo>
                      <a:lnTo>
                        <a:pt x="163" y="29"/>
                      </a:lnTo>
                      <a:lnTo>
                        <a:pt x="168" y="37"/>
                      </a:lnTo>
                      <a:lnTo>
                        <a:pt x="164" y="49"/>
                      </a:lnTo>
                      <a:lnTo>
                        <a:pt x="160" y="60"/>
                      </a:lnTo>
                      <a:lnTo>
                        <a:pt x="160" y="66"/>
                      </a:lnTo>
                      <a:lnTo>
                        <a:pt x="157" y="73"/>
                      </a:lnTo>
                      <a:lnTo>
                        <a:pt x="156" y="82"/>
                      </a:lnTo>
                      <a:lnTo>
                        <a:pt x="151" y="86"/>
                      </a:lnTo>
                      <a:lnTo>
                        <a:pt x="148" y="113"/>
                      </a:lnTo>
                      <a:lnTo>
                        <a:pt x="143" y="118"/>
                      </a:lnTo>
                      <a:lnTo>
                        <a:pt x="138" y="117"/>
                      </a:lnTo>
                      <a:lnTo>
                        <a:pt x="135" y="111"/>
                      </a:lnTo>
                      <a:lnTo>
                        <a:pt x="130" y="103"/>
                      </a:lnTo>
                      <a:lnTo>
                        <a:pt x="124" y="103"/>
                      </a:lnTo>
                      <a:lnTo>
                        <a:pt x="121" y="113"/>
                      </a:lnTo>
                      <a:lnTo>
                        <a:pt x="119" y="127"/>
                      </a:lnTo>
                      <a:lnTo>
                        <a:pt x="121" y="138"/>
                      </a:lnTo>
                      <a:lnTo>
                        <a:pt x="123" y="144"/>
                      </a:lnTo>
                      <a:lnTo>
                        <a:pt x="128" y="149"/>
                      </a:lnTo>
                      <a:lnTo>
                        <a:pt x="137" y="155"/>
                      </a:lnTo>
                      <a:lnTo>
                        <a:pt x="124" y="153"/>
                      </a:lnTo>
                      <a:lnTo>
                        <a:pt x="117" y="153"/>
                      </a:lnTo>
                      <a:lnTo>
                        <a:pt x="116" y="155"/>
                      </a:lnTo>
                      <a:lnTo>
                        <a:pt x="106" y="165"/>
                      </a:lnTo>
                      <a:lnTo>
                        <a:pt x="100" y="167"/>
                      </a:lnTo>
                      <a:lnTo>
                        <a:pt x="92" y="170"/>
                      </a:lnTo>
                      <a:lnTo>
                        <a:pt x="85" y="172"/>
                      </a:lnTo>
                      <a:lnTo>
                        <a:pt x="59" y="169"/>
                      </a:lnTo>
                      <a:lnTo>
                        <a:pt x="48" y="168"/>
                      </a:lnTo>
                      <a:lnTo>
                        <a:pt x="46" y="165"/>
                      </a:lnTo>
                      <a:lnTo>
                        <a:pt x="33" y="160"/>
                      </a:lnTo>
                      <a:lnTo>
                        <a:pt x="23" y="158"/>
                      </a:lnTo>
                      <a:lnTo>
                        <a:pt x="14" y="152"/>
                      </a:lnTo>
                    </a:path>
                  </a:pathLst>
                </a:custGeom>
                <a:solidFill>
                  <a:srgbClr val="5F5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1147" name="Google Shape;1147;p34"/>
              <p:cNvSpPr/>
              <p:nvPr/>
            </p:nvSpPr>
            <p:spPr>
              <a:xfrm>
                <a:off x="1804" y="3282"/>
                <a:ext cx="44" cy="52"/>
              </a:xfrm>
              <a:custGeom>
                <a:rect b="b" l="l" r="r" t="t"/>
                <a:pathLst>
                  <a:path extrusionOk="0" h="52" w="44">
                    <a:moveTo>
                      <a:pt x="5" y="16"/>
                    </a:moveTo>
                    <a:lnTo>
                      <a:pt x="32" y="4"/>
                    </a:lnTo>
                    <a:lnTo>
                      <a:pt x="22" y="4"/>
                    </a:lnTo>
                    <a:lnTo>
                      <a:pt x="23" y="0"/>
                    </a:lnTo>
                    <a:lnTo>
                      <a:pt x="43" y="0"/>
                    </a:lnTo>
                    <a:lnTo>
                      <a:pt x="43" y="4"/>
                    </a:lnTo>
                    <a:lnTo>
                      <a:pt x="40" y="9"/>
                    </a:lnTo>
                    <a:lnTo>
                      <a:pt x="41" y="19"/>
                    </a:lnTo>
                    <a:lnTo>
                      <a:pt x="41" y="29"/>
                    </a:lnTo>
                    <a:lnTo>
                      <a:pt x="40" y="36"/>
                    </a:lnTo>
                    <a:lnTo>
                      <a:pt x="38" y="42"/>
                    </a:lnTo>
                    <a:lnTo>
                      <a:pt x="35" y="46"/>
                    </a:lnTo>
                    <a:lnTo>
                      <a:pt x="32" y="49"/>
                    </a:lnTo>
                    <a:lnTo>
                      <a:pt x="28" y="51"/>
                    </a:lnTo>
                    <a:lnTo>
                      <a:pt x="24" y="51"/>
                    </a:lnTo>
                    <a:lnTo>
                      <a:pt x="24" y="49"/>
                    </a:lnTo>
                    <a:lnTo>
                      <a:pt x="30" y="46"/>
                    </a:lnTo>
                    <a:lnTo>
                      <a:pt x="34" y="41"/>
                    </a:lnTo>
                    <a:lnTo>
                      <a:pt x="37" y="30"/>
                    </a:lnTo>
                    <a:lnTo>
                      <a:pt x="37" y="22"/>
                    </a:lnTo>
                    <a:lnTo>
                      <a:pt x="36" y="14"/>
                    </a:lnTo>
                    <a:lnTo>
                      <a:pt x="0" y="33"/>
                    </a:lnTo>
                    <a:lnTo>
                      <a:pt x="5" y="16"/>
                    </a:lnTo>
                  </a:path>
                </a:pathLst>
              </a:custGeom>
              <a:solidFill>
                <a:srgbClr val="9F9F9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1148" name="Google Shape;1148;p34"/>
            <p:cNvSpPr/>
            <p:nvPr/>
          </p:nvSpPr>
          <p:spPr>
            <a:xfrm>
              <a:off x="1983" y="3159"/>
              <a:ext cx="8" cy="7"/>
            </a:xfrm>
            <a:prstGeom prst="rect">
              <a:avLst/>
            </a:prstGeom>
            <a:solidFill>
              <a:srgbClr val="FADB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49" name="Google Shape;1149;p34"/>
            <p:cNvSpPr/>
            <p:nvPr/>
          </p:nvSpPr>
          <p:spPr>
            <a:xfrm>
              <a:off x="1961" y="3063"/>
              <a:ext cx="17" cy="26"/>
            </a:xfrm>
            <a:custGeom>
              <a:rect b="b" l="l" r="r" t="t"/>
              <a:pathLst>
                <a:path extrusionOk="0" h="26" w="17">
                  <a:moveTo>
                    <a:pt x="0" y="25"/>
                  </a:moveTo>
                  <a:lnTo>
                    <a:pt x="8" y="4"/>
                  </a:lnTo>
                  <a:lnTo>
                    <a:pt x="10" y="2"/>
                  </a:lnTo>
                  <a:lnTo>
                    <a:pt x="16" y="0"/>
                  </a:lnTo>
                  <a:lnTo>
                    <a:pt x="8" y="21"/>
                  </a:lnTo>
                  <a:lnTo>
                    <a:pt x="0" y="25"/>
                  </a:lnTo>
                </a:path>
              </a:pathLst>
            </a:custGeom>
            <a:solidFill>
              <a:srgbClr val="E56C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50" name="Google Shape;1150;p34"/>
            <p:cNvSpPr/>
            <p:nvPr/>
          </p:nvSpPr>
          <p:spPr>
            <a:xfrm>
              <a:off x="1610" y="3296"/>
              <a:ext cx="17" cy="17"/>
            </a:xfrm>
            <a:custGeom>
              <a:rect b="b" l="l" r="r" t="t"/>
              <a:pathLst>
                <a:path extrusionOk="0" h="17" w="17">
                  <a:moveTo>
                    <a:pt x="0" y="16"/>
                  </a:moveTo>
                  <a:lnTo>
                    <a:pt x="13" y="0"/>
                  </a:lnTo>
                  <a:lnTo>
                    <a:pt x="16" y="13"/>
                  </a:lnTo>
                  <a:lnTo>
                    <a:pt x="0" y="1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51" name="Google Shape;1151;p34"/>
            <p:cNvSpPr/>
            <p:nvPr/>
          </p:nvSpPr>
          <p:spPr>
            <a:xfrm>
              <a:off x="2039" y="3210"/>
              <a:ext cx="23" cy="44"/>
            </a:xfrm>
            <a:custGeom>
              <a:rect b="b" l="l" r="r" t="t"/>
              <a:pathLst>
                <a:path extrusionOk="0" h="44" w="23">
                  <a:moveTo>
                    <a:pt x="7" y="2"/>
                  </a:moveTo>
                  <a:lnTo>
                    <a:pt x="8" y="6"/>
                  </a:lnTo>
                  <a:lnTo>
                    <a:pt x="10" y="11"/>
                  </a:lnTo>
                  <a:lnTo>
                    <a:pt x="10" y="16"/>
                  </a:lnTo>
                  <a:lnTo>
                    <a:pt x="10" y="20"/>
                  </a:lnTo>
                  <a:lnTo>
                    <a:pt x="9" y="27"/>
                  </a:lnTo>
                  <a:lnTo>
                    <a:pt x="7" y="30"/>
                  </a:lnTo>
                  <a:lnTo>
                    <a:pt x="4" y="35"/>
                  </a:lnTo>
                  <a:lnTo>
                    <a:pt x="0" y="38"/>
                  </a:lnTo>
                  <a:lnTo>
                    <a:pt x="2" y="41"/>
                  </a:lnTo>
                  <a:lnTo>
                    <a:pt x="4" y="42"/>
                  </a:lnTo>
                  <a:lnTo>
                    <a:pt x="6" y="42"/>
                  </a:lnTo>
                  <a:lnTo>
                    <a:pt x="7" y="42"/>
                  </a:lnTo>
                  <a:lnTo>
                    <a:pt x="9" y="41"/>
                  </a:lnTo>
                  <a:lnTo>
                    <a:pt x="10" y="41"/>
                  </a:lnTo>
                  <a:lnTo>
                    <a:pt x="13" y="41"/>
                  </a:lnTo>
                  <a:lnTo>
                    <a:pt x="14" y="41"/>
                  </a:lnTo>
                  <a:lnTo>
                    <a:pt x="14" y="42"/>
                  </a:lnTo>
                  <a:lnTo>
                    <a:pt x="17" y="43"/>
                  </a:lnTo>
                  <a:lnTo>
                    <a:pt x="19" y="42"/>
                  </a:lnTo>
                  <a:lnTo>
                    <a:pt x="20" y="38"/>
                  </a:lnTo>
                  <a:lnTo>
                    <a:pt x="21" y="32"/>
                  </a:lnTo>
                  <a:lnTo>
                    <a:pt x="22" y="25"/>
                  </a:lnTo>
                  <a:lnTo>
                    <a:pt x="21" y="17"/>
                  </a:lnTo>
                  <a:lnTo>
                    <a:pt x="21" y="12"/>
                  </a:lnTo>
                  <a:lnTo>
                    <a:pt x="18" y="5"/>
                  </a:lnTo>
                  <a:lnTo>
                    <a:pt x="17" y="2"/>
                  </a:lnTo>
                  <a:lnTo>
                    <a:pt x="16" y="0"/>
                  </a:lnTo>
                  <a:lnTo>
                    <a:pt x="14" y="0"/>
                  </a:lnTo>
                  <a:lnTo>
                    <a:pt x="11" y="0"/>
                  </a:lnTo>
                  <a:lnTo>
                    <a:pt x="8" y="0"/>
                  </a:lnTo>
                  <a:lnTo>
                    <a:pt x="7" y="2"/>
                  </a:lnTo>
                </a:path>
              </a:pathLst>
            </a:custGeom>
            <a:solidFill>
              <a:srgbClr val="7F5F3F"/>
            </a:solidFill>
            <a:ln cap="rnd" cmpd="sng" w="12700">
              <a:solidFill>
                <a:srgbClr val="3F1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152" name="Google Shape;1152;p34"/>
            <p:cNvGrpSpPr/>
            <p:nvPr/>
          </p:nvGrpSpPr>
          <p:grpSpPr>
            <a:xfrm>
              <a:off x="1899" y="3187"/>
              <a:ext cx="164" cy="222"/>
              <a:chOff x="1899" y="3187"/>
              <a:chExt cx="164" cy="222"/>
            </a:xfrm>
          </p:grpSpPr>
          <p:sp>
            <p:nvSpPr>
              <p:cNvPr id="1153" name="Google Shape;1153;p34"/>
              <p:cNvSpPr/>
              <p:nvPr/>
            </p:nvSpPr>
            <p:spPr>
              <a:xfrm>
                <a:off x="1899" y="3195"/>
                <a:ext cx="157" cy="214"/>
              </a:xfrm>
              <a:custGeom>
                <a:rect b="b" l="l" r="r" t="t"/>
                <a:pathLst>
                  <a:path extrusionOk="0" h="214" w="157">
                    <a:moveTo>
                      <a:pt x="15" y="54"/>
                    </a:moveTo>
                    <a:lnTo>
                      <a:pt x="8" y="81"/>
                    </a:lnTo>
                    <a:lnTo>
                      <a:pt x="5" y="97"/>
                    </a:lnTo>
                    <a:lnTo>
                      <a:pt x="1" y="114"/>
                    </a:lnTo>
                    <a:lnTo>
                      <a:pt x="0" y="131"/>
                    </a:lnTo>
                    <a:lnTo>
                      <a:pt x="2" y="144"/>
                    </a:lnTo>
                    <a:lnTo>
                      <a:pt x="4" y="152"/>
                    </a:lnTo>
                    <a:lnTo>
                      <a:pt x="5" y="165"/>
                    </a:lnTo>
                    <a:lnTo>
                      <a:pt x="12" y="173"/>
                    </a:lnTo>
                    <a:lnTo>
                      <a:pt x="18" y="186"/>
                    </a:lnTo>
                    <a:lnTo>
                      <a:pt x="31" y="213"/>
                    </a:lnTo>
                    <a:lnTo>
                      <a:pt x="141" y="190"/>
                    </a:lnTo>
                    <a:lnTo>
                      <a:pt x="136" y="169"/>
                    </a:lnTo>
                    <a:lnTo>
                      <a:pt x="143" y="152"/>
                    </a:lnTo>
                    <a:lnTo>
                      <a:pt x="150" y="129"/>
                    </a:lnTo>
                    <a:lnTo>
                      <a:pt x="155" y="103"/>
                    </a:lnTo>
                    <a:lnTo>
                      <a:pt x="156" y="80"/>
                    </a:lnTo>
                    <a:lnTo>
                      <a:pt x="152" y="56"/>
                    </a:lnTo>
                    <a:lnTo>
                      <a:pt x="146" y="38"/>
                    </a:lnTo>
                    <a:lnTo>
                      <a:pt x="132" y="19"/>
                    </a:lnTo>
                    <a:lnTo>
                      <a:pt x="118" y="8"/>
                    </a:lnTo>
                    <a:lnTo>
                      <a:pt x="105" y="3"/>
                    </a:lnTo>
                    <a:lnTo>
                      <a:pt x="88" y="0"/>
                    </a:lnTo>
                    <a:lnTo>
                      <a:pt x="68" y="0"/>
                    </a:lnTo>
                    <a:lnTo>
                      <a:pt x="53" y="3"/>
                    </a:lnTo>
                    <a:lnTo>
                      <a:pt x="41" y="10"/>
                    </a:lnTo>
                    <a:lnTo>
                      <a:pt x="29" y="20"/>
                    </a:lnTo>
                    <a:lnTo>
                      <a:pt x="23" y="30"/>
                    </a:lnTo>
                    <a:lnTo>
                      <a:pt x="17" y="43"/>
                    </a:lnTo>
                    <a:lnTo>
                      <a:pt x="15" y="54"/>
                    </a:lnTo>
                  </a:path>
                </a:pathLst>
              </a:custGeom>
              <a:solidFill>
                <a:srgbClr val="FFB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54" name="Google Shape;1154;p34"/>
              <p:cNvSpPr/>
              <p:nvPr/>
            </p:nvSpPr>
            <p:spPr>
              <a:xfrm>
                <a:off x="1899" y="3187"/>
                <a:ext cx="164" cy="194"/>
              </a:xfrm>
              <a:custGeom>
                <a:rect b="b" l="l" r="r" t="t"/>
                <a:pathLst>
                  <a:path extrusionOk="0" h="194" w="164">
                    <a:moveTo>
                      <a:pt x="20" y="37"/>
                    </a:moveTo>
                    <a:lnTo>
                      <a:pt x="23" y="25"/>
                    </a:lnTo>
                    <a:lnTo>
                      <a:pt x="30" y="12"/>
                    </a:lnTo>
                    <a:lnTo>
                      <a:pt x="38" y="7"/>
                    </a:lnTo>
                    <a:lnTo>
                      <a:pt x="47" y="3"/>
                    </a:lnTo>
                    <a:lnTo>
                      <a:pt x="63" y="0"/>
                    </a:lnTo>
                    <a:lnTo>
                      <a:pt x="75" y="0"/>
                    </a:lnTo>
                    <a:lnTo>
                      <a:pt x="91" y="0"/>
                    </a:lnTo>
                    <a:lnTo>
                      <a:pt x="103" y="2"/>
                    </a:lnTo>
                    <a:lnTo>
                      <a:pt x="111" y="6"/>
                    </a:lnTo>
                    <a:lnTo>
                      <a:pt x="117" y="9"/>
                    </a:lnTo>
                    <a:lnTo>
                      <a:pt x="126" y="16"/>
                    </a:lnTo>
                    <a:lnTo>
                      <a:pt x="134" y="24"/>
                    </a:lnTo>
                    <a:lnTo>
                      <a:pt x="141" y="29"/>
                    </a:lnTo>
                    <a:lnTo>
                      <a:pt x="147" y="37"/>
                    </a:lnTo>
                    <a:lnTo>
                      <a:pt x="154" y="48"/>
                    </a:lnTo>
                    <a:lnTo>
                      <a:pt x="157" y="60"/>
                    </a:lnTo>
                    <a:lnTo>
                      <a:pt x="161" y="77"/>
                    </a:lnTo>
                    <a:lnTo>
                      <a:pt x="163" y="90"/>
                    </a:lnTo>
                    <a:lnTo>
                      <a:pt x="162" y="104"/>
                    </a:lnTo>
                    <a:lnTo>
                      <a:pt x="161" y="118"/>
                    </a:lnTo>
                    <a:lnTo>
                      <a:pt x="157" y="133"/>
                    </a:lnTo>
                    <a:lnTo>
                      <a:pt x="153" y="149"/>
                    </a:lnTo>
                    <a:lnTo>
                      <a:pt x="150" y="165"/>
                    </a:lnTo>
                    <a:lnTo>
                      <a:pt x="143" y="176"/>
                    </a:lnTo>
                    <a:lnTo>
                      <a:pt x="136" y="181"/>
                    </a:lnTo>
                    <a:lnTo>
                      <a:pt x="127" y="185"/>
                    </a:lnTo>
                    <a:lnTo>
                      <a:pt x="117" y="188"/>
                    </a:lnTo>
                    <a:lnTo>
                      <a:pt x="111" y="191"/>
                    </a:lnTo>
                    <a:lnTo>
                      <a:pt x="102" y="193"/>
                    </a:lnTo>
                    <a:lnTo>
                      <a:pt x="94" y="192"/>
                    </a:lnTo>
                    <a:lnTo>
                      <a:pt x="82" y="189"/>
                    </a:lnTo>
                    <a:lnTo>
                      <a:pt x="72" y="188"/>
                    </a:lnTo>
                    <a:lnTo>
                      <a:pt x="68" y="187"/>
                    </a:lnTo>
                    <a:lnTo>
                      <a:pt x="69" y="190"/>
                    </a:lnTo>
                    <a:lnTo>
                      <a:pt x="41" y="186"/>
                    </a:lnTo>
                    <a:lnTo>
                      <a:pt x="44" y="176"/>
                    </a:lnTo>
                    <a:lnTo>
                      <a:pt x="44" y="171"/>
                    </a:lnTo>
                    <a:lnTo>
                      <a:pt x="44" y="167"/>
                    </a:lnTo>
                    <a:lnTo>
                      <a:pt x="43" y="162"/>
                    </a:lnTo>
                    <a:lnTo>
                      <a:pt x="41" y="159"/>
                    </a:lnTo>
                    <a:lnTo>
                      <a:pt x="39" y="156"/>
                    </a:lnTo>
                    <a:lnTo>
                      <a:pt x="42" y="152"/>
                    </a:lnTo>
                    <a:lnTo>
                      <a:pt x="45" y="147"/>
                    </a:lnTo>
                    <a:lnTo>
                      <a:pt x="46" y="143"/>
                    </a:lnTo>
                    <a:lnTo>
                      <a:pt x="44" y="134"/>
                    </a:lnTo>
                    <a:lnTo>
                      <a:pt x="43" y="122"/>
                    </a:lnTo>
                    <a:lnTo>
                      <a:pt x="37" y="114"/>
                    </a:lnTo>
                    <a:lnTo>
                      <a:pt x="29" y="112"/>
                    </a:lnTo>
                    <a:lnTo>
                      <a:pt x="21" y="105"/>
                    </a:lnTo>
                    <a:lnTo>
                      <a:pt x="15" y="105"/>
                    </a:lnTo>
                    <a:lnTo>
                      <a:pt x="10" y="112"/>
                    </a:lnTo>
                    <a:lnTo>
                      <a:pt x="10" y="122"/>
                    </a:lnTo>
                    <a:lnTo>
                      <a:pt x="13" y="129"/>
                    </a:lnTo>
                    <a:lnTo>
                      <a:pt x="14" y="141"/>
                    </a:lnTo>
                    <a:lnTo>
                      <a:pt x="11" y="140"/>
                    </a:lnTo>
                    <a:lnTo>
                      <a:pt x="8" y="138"/>
                    </a:lnTo>
                    <a:lnTo>
                      <a:pt x="5" y="113"/>
                    </a:lnTo>
                    <a:lnTo>
                      <a:pt x="0" y="96"/>
                    </a:lnTo>
                    <a:lnTo>
                      <a:pt x="3" y="83"/>
                    </a:lnTo>
                    <a:lnTo>
                      <a:pt x="6" y="69"/>
                    </a:lnTo>
                    <a:lnTo>
                      <a:pt x="8" y="54"/>
                    </a:lnTo>
                    <a:lnTo>
                      <a:pt x="8" y="46"/>
                    </a:lnTo>
                    <a:lnTo>
                      <a:pt x="20" y="37"/>
                    </a:lnTo>
                  </a:path>
                </a:pathLst>
              </a:custGeom>
              <a:solidFill>
                <a:srgbClr val="5F3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1155" name="Google Shape;1155;p34"/>
            <p:cNvSpPr/>
            <p:nvPr/>
          </p:nvSpPr>
          <p:spPr>
            <a:xfrm>
              <a:off x="1674" y="3352"/>
              <a:ext cx="115" cy="51"/>
            </a:xfrm>
            <a:custGeom>
              <a:rect b="b" l="l" r="r" t="t"/>
              <a:pathLst>
                <a:path extrusionOk="0" h="51" w="115">
                  <a:moveTo>
                    <a:pt x="0" y="6"/>
                  </a:moveTo>
                  <a:lnTo>
                    <a:pt x="2" y="0"/>
                  </a:lnTo>
                  <a:lnTo>
                    <a:pt x="16" y="1"/>
                  </a:lnTo>
                  <a:lnTo>
                    <a:pt x="32" y="4"/>
                  </a:lnTo>
                  <a:lnTo>
                    <a:pt x="55" y="12"/>
                  </a:lnTo>
                  <a:lnTo>
                    <a:pt x="67" y="17"/>
                  </a:lnTo>
                  <a:lnTo>
                    <a:pt x="81" y="23"/>
                  </a:lnTo>
                  <a:lnTo>
                    <a:pt x="96" y="30"/>
                  </a:lnTo>
                  <a:lnTo>
                    <a:pt x="108" y="37"/>
                  </a:lnTo>
                  <a:lnTo>
                    <a:pt x="113" y="42"/>
                  </a:lnTo>
                  <a:lnTo>
                    <a:pt x="114" y="50"/>
                  </a:lnTo>
                  <a:lnTo>
                    <a:pt x="0" y="6"/>
                  </a:lnTo>
                </a:path>
              </a:pathLst>
            </a:cu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56" name="Google Shape;1156;p34"/>
            <p:cNvSpPr/>
            <p:nvPr/>
          </p:nvSpPr>
          <p:spPr>
            <a:xfrm>
              <a:off x="1366" y="3322"/>
              <a:ext cx="759" cy="124"/>
            </a:xfrm>
            <a:custGeom>
              <a:rect b="b" l="l" r="r" t="t"/>
              <a:pathLst>
                <a:path extrusionOk="0" h="124" w="759">
                  <a:moveTo>
                    <a:pt x="3" y="89"/>
                  </a:moveTo>
                  <a:lnTo>
                    <a:pt x="32" y="53"/>
                  </a:lnTo>
                  <a:lnTo>
                    <a:pt x="49" y="38"/>
                  </a:lnTo>
                  <a:lnTo>
                    <a:pt x="63" y="26"/>
                  </a:lnTo>
                  <a:lnTo>
                    <a:pt x="85" y="7"/>
                  </a:lnTo>
                  <a:lnTo>
                    <a:pt x="95" y="0"/>
                  </a:lnTo>
                  <a:lnTo>
                    <a:pt x="161" y="32"/>
                  </a:lnTo>
                  <a:lnTo>
                    <a:pt x="176" y="50"/>
                  </a:lnTo>
                  <a:lnTo>
                    <a:pt x="187" y="63"/>
                  </a:lnTo>
                  <a:lnTo>
                    <a:pt x="200" y="79"/>
                  </a:lnTo>
                  <a:lnTo>
                    <a:pt x="207" y="89"/>
                  </a:lnTo>
                  <a:lnTo>
                    <a:pt x="247" y="67"/>
                  </a:lnTo>
                  <a:lnTo>
                    <a:pt x="265" y="57"/>
                  </a:lnTo>
                  <a:lnTo>
                    <a:pt x="289" y="48"/>
                  </a:lnTo>
                  <a:lnTo>
                    <a:pt x="308" y="32"/>
                  </a:lnTo>
                  <a:lnTo>
                    <a:pt x="339" y="41"/>
                  </a:lnTo>
                  <a:lnTo>
                    <a:pt x="364" y="51"/>
                  </a:lnTo>
                  <a:lnTo>
                    <a:pt x="390" y="62"/>
                  </a:lnTo>
                  <a:lnTo>
                    <a:pt x="394" y="63"/>
                  </a:lnTo>
                  <a:lnTo>
                    <a:pt x="413" y="67"/>
                  </a:lnTo>
                  <a:lnTo>
                    <a:pt x="434" y="89"/>
                  </a:lnTo>
                  <a:lnTo>
                    <a:pt x="445" y="102"/>
                  </a:lnTo>
                  <a:lnTo>
                    <a:pt x="473" y="116"/>
                  </a:lnTo>
                  <a:lnTo>
                    <a:pt x="550" y="76"/>
                  </a:lnTo>
                  <a:lnTo>
                    <a:pt x="663" y="50"/>
                  </a:lnTo>
                  <a:lnTo>
                    <a:pt x="705" y="63"/>
                  </a:lnTo>
                  <a:lnTo>
                    <a:pt x="747" y="91"/>
                  </a:lnTo>
                  <a:lnTo>
                    <a:pt x="758" y="123"/>
                  </a:lnTo>
                  <a:lnTo>
                    <a:pt x="0" y="123"/>
                  </a:lnTo>
                  <a:lnTo>
                    <a:pt x="3" y="89"/>
                  </a:lnTo>
                </a:path>
              </a:pathLst>
            </a:custGeom>
            <a:solidFill>
              <a:srgbClr val="5F5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57" name="Google Shape;1157;p34"/>
            <p:cNvSpPr/>
            <p:nvPr/>
          </p:nvSpPr>
          <p:spPr>
            <a:xfrm>
              <a:off x="1449" y="3357"/>
              <a:ext cx="96" cy="69"/>
            </a:xfrm>
            <a:custGeom>
              <a:rect b="b" l="l" r="r" t="t"/>
              <a:pathLst>
                <a:path extrusionOk="0" h="69" w="96">
                  <a:moveTo>
                    <a:pt x="0" y="0"/>
                  </a:moveTo>
                  <a:lnTo>
                    <a:pt x="46" y="11"/>
                  </a:lnTo>
                  <a:lnTo>
                    <a:pt x="62" y="17"/>
                  </a:lnTo>
                  <a:lnTo>
                    <a:pt x="70" y="21"/>
                  </a:lnTo>
                  <a:lnTo>
                    <a:pt x="79" y="28"/>
                  </a:lnTo>
                  <a:lnTo>
                    <a:pt x="87" y="38"/>
                  </a:lnTo>
                  <a:lnTo>
                    <a:pt x="91" y="47"/>
                  </a:lnTo>
                  <a:lnTo>
                    <a:pt x="95" y="57"/>
                  </a:lnTo>
                  <a:lnTo>
                    <a:pt x="88" y="68"/>
                  </a:lnTo>
                  <a:lnTo>
                    <a:pt x="85" y="56"/>
                  </a:lnTo>
                  <a:lnTo>
                    <a:pt x="78" y="46"/>
                  </a:lnTo>
                  <a:lnTo>
                    <a:pt x="73" y="38"/>
                  </a:lnTo>
                  <a:lnTo>
                    <a:pt x="68" y="33"/>
                  </a:lnTo>
                  <a:lnTo>
                    <a:pt x="58" y="28"/>
                  </a:lnTo>
                  <a:lnTo>
                    <a:pt x="47" y="22"/>
                  </a:lnTo>
                  <a:lnTo>
                    <a:pt x="32" y="16"/>
                  </a:lnTo>
                  <a:lnTo>
                    <a:pt x="18" y="9"/>
                  </a:lnTo>
                  <a:lnTo>
                    <a:pt x="0" y="0"/>
                  </a:lnTo>
                </a:path>
              </a:pathLst>
            </a:custGeom>
            <a:solidFill>
              <a:srgbClr val="7F7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58" name="Google Shape;1158;p34"/>
            <p:cNvSpPr/>
            <p:nvPr/>
          </p:nvSpPr>
          <p:spPr>
            <a:xfrm>
              <a:off x="1238" y="3503"/>
              <a:ext cx="1448" cy="473"/>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1800">
                  <a:solidFill>
                    <a:srgbClr val="D8D8D8"/>
                  </a:solidFill>
                  <a:latin typeface="Times New Roman"/>
                  <a:ea typeface="Times New Roman"/>
                  <a:cs typeface="Times New Roman"/>
                  <a:sym typeface="Times New Roman"/>
                </a:rPr>
                <a:t>Professor Jones</a:t>
              </a:r>
              <a:endParaRPr/>
            </a:p>
          </p:txBody>
        </p:sp>
      </p:grpSp>
      <p:grpSp>
        <p:nvGrpSpPr>
          <p:cNvPr id="1159" name="Google Shape;1159;p34"/>
          <p:cNvGrpSpPr/>
          <p:nvPr/>
        </p:nvGrpSpPr>
        <p:grpSpPr>
          <a:xfrm>
            <a:off x="1187450" y="4437063"/>
            <a:ext cx="1854200" cy="869950"/>
            <a:chOff x="2294" y="2229"/>
            <a:chExt cx="1567" cy="1125"/>
          </a:xfrm>
        </p:grpSpPr>
        <p:sp>
          <p:nvSpPr>
            <p:cNvPr id="1160" name="Google Shape;1160;p34"/>
            <p:cNvSpPr/>
            <p:nvPr/>
          </p:nvSpPr>
          <p:spPr>
            <a:xfrm>
              <a:off x="2433" y="2229"/>
              <a:ext cx="553" cy="304"/>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161" name="Google Shape;1161;p34"/>
            <p:cNvGrpSpPr/>
            <p:nvPr/>
          </p:nvGrpSpPr>
          <p:grpSpPr>
            <a:xfrm>
              <a:off x="2654" y="2447"/>
              <a:ext cx="171" cy="163"/>
              <a:chOff x="2654" y="2447"/>
              <a:chExt cx="171" cy="163"/>
            </a:xfrm>
          </p:grpSpPr>
          <p:sp>
            <p:nvSpPr>
              <p:cNvPr id="1162" name="Google Shape;1162;p34"/>
              <p:cNvSpPr/>
              <p:nvPr/>
            </p:nvSpPr>
            <p:spPr>
              <a:xfrm>
                <a:off x="2700" y="2452"/>
                <a:ext cx="125" cy="157"/>
              </a:xfrm>
              <a:custGeom>
                <a:rect b="b" l="l" r="r" t="t"/>
                <a:pathLst>
                  <a:path extrusionOk="0" h="157" w="125">
                    <a:moveTo>
                      <a:pt x="0" y="115"/>
                    </a:moveTo>
                    <a:lnTo>
                      <a:pt x="5" y="107"/>
                    </a:lnTo>
                    <a:lnTo>
                      <a:pt x="4" y="95"/>
                    </a:lnTo>
                    <a:lnTo>
                      <a:pt x="1" y="69"/>
                    </a:lnTo>
                    <a:lnTo>
                      <a:pt x="5" y="41"/>
                    </a:lnTo>
                    <a:lnTo>
                      <a:pt x="13" y="20"/>
                    </a:lnTo>
                    <a:lnTo>
                      <a:pt x="26" y="8"/>
                    </a:lnTo>
                    <a:lnTo>
                      <a:pt x="46" y="2"/>
                    </a:lnTo>
                    <a:lnTo>
                      <a:pt x="69" y="0"/>
                    </a:lnTo>
                    <a:lnTo>
                      <a:pt x="87" y="2"/>
                    </a:lnTo>
                    <a:lnTo>
                      <a:pt x="106" y="14"/>
                    </a:lnTo>
                    <a:lnTo>
                      <a:pt x="114" y="29"/>
                    </a:lnTo>
                    <a:lnTo>
                      <a:pt x="121" y="48"/>
                    </a:lnTo>
                    <a:lnTo>
                      <a:pt x="124" y="75"/>
                    </a:lnTo>
                    <a:lnTo>
                      <a:pt x="120" y="81"/>
                    </a:lnTo>
                    <a:lnTo>
                      <a:pt x="122" y="89"/>
                    </a:lnTo>
                    <a:lnTo>
                      <a:pt x="121" y="103"/>
                    </a:lnTo>
                    <a:lnTo>
                      <a:pt x="117" y="118"/>
                    </a:lnTo>
                    <a:lnTo>
                      <a:pt x="98" y="143"/>
                    </a:lnTo>
                    <a:lnTo>
                      <a:pt x="84" y="148"/>
                    </a:lnTo>
                    <a:lnTo>
                      <a:pt x="68" y="153"/>
                    </a:lnTo>
                    <a:lnTo>
                      <a:pt x="54" y="156"/>
                    </a:lnTo>
                    <a:lnTo>
                      <a:pt x="0" y="115"/>
                    </a:lnTo>
                  </a:path>
                </a:pathLst>
              </a:custGeom>
              <a:solidFill>
                <a:srgbClr val="B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63" name="Google Shape;1163;p34"/>
              <p:cNvSpPr/>
              <p:nvPr/>
            </p:nvSpPr>
            <p:spPr>
              <a:xfrm>
                <a:off x="2694" y="2447"/>
                <a:ext cx="123" cy="128"/>
              </a:xfrm>
              <a:custGeom>
                <a:rect b="b" l="l" r="r" t="t"/>
                <a:pathLst>
                  <a:path extrusionOk="0" h="128" w="123">
                    <a:moveTo>
                      <a:pt x="6" y="110"/>
                    </a:moveTo>
                    <a:lnTo>
                      <a:pt x="1" y="79"/>
                    </a:lnTo>
                    <a:lnTo>
                      <a:pt x="0" y="62"/>
                    </a:lnTo>
                    <a:lnTo>
                      <a:pt x="4" y="38"/>
                    </a:lnTo>
                    <a:lnTo>
                      <a:pt x="11" y="19"/>
                    </a:lnTo>
                    <a:lnTo>
                      <a:pt x="26" y="5"/>
                    </a:lnTo>
                    <a:lnTo>
                      <a:pt x="44" y="1"/>
                    </a:lnTo>
                    <a:lnTo>
                      <a:pt x="68" y="0"/>
                    </a:lnTo>
                    <a:lnTo>
                      <a:pt x="81" y="2"/>
                    </a:lnTo>
                    <a:lnTo>
                      <a:pt x="94" y="6"/>
                    </a:lnTo>
                    <a:lnTo>
                      <a:pt x="105" y="12"/>
                    </a:lnTo>
                    <a:lnTo>
                      <a:pt x="116" y="20"/>
                    </a:lnTo>
                    <a:lnTo>
                      <a:pt x="119" y="27"/>
                    </a:lnTo>
                    <a:lnTo>
                      <a:pt x="107" y="20"/>
                    </a:lnTo>
                    <a:lnTo>
                      <a:pt x="95" y="19"/>
                    </a:lnTo>
                    <a:lnTo>
                      <a:pt x="91" y="19"/>
                    </a:lnTo>
                    <a:lnTo>
                      <a:pt x="101" y="26"/>
                    </a:lnTo>
                    <a:lnTo>
                      <a:pt x="107" y="34"/>
                    </a:lnTo>
                    <a:lnTo>
                      <a:pt x="110" y="42"/>
                    </a:lnTo>
                    <a:lnTo>
                      <a:pt x="115" y="48"/>
                    </a:lnTo>
                    <a:lnTo>
                      <a:pt x="120" y="55"/>
                    </a:lnTo>
                    <a:lnTo>
                      <a:pt x="121" y="62"/>
                    </a:lnTo>
                    <a:lnTo>
                      <a:pt x="122" y="70"/>
                    </a:lnTo>
                    <a:lnTo>
                      <a:pt x="117" y="86"/>
                    </a:lnTo>
                    <a:lnTo>
                      <a:pt x="112" y="96"/>
                    </a:lnTo>
                    <a:lnTo>
                      <a:pt x="106" y="93"/>
                    </a:lnTo>
                    <a:lnTo>
                      <a:pt x="108" y="89"/>
                    </a:lnTo>
                    <a:lnTo>
                      <a:pt x="108" y="83"/>
                    </a:lnTo>
                    <a:lnTo>
                      <a:pt x="104" y="78"/>
                    </a:lnTo>
                    <a:lnTo>
                      <a:pt x="95" y="81"/>
                    </a:lnTo>
                    <a:lnTo>
                      <a:pt x="82" y="88"/>
                    </a:lnTo>
                    <a:lnTo>
                      <a:pt x="78" y="103"/>
                    </a:lnTo>
                    <a:lnTo>
                      <a:pt x="75" y="109"/>
                    </a:lnTo>
                    <a:lnTo>
                      <a:pt x="78" y="114"/>
                    </a:lnTo>
                    <a:lnTo>
                      <a:pt x="82" y="116"/>
                    </a:lnTo>
                    <a:lnTo>
                      <a:pt x="62" y="123"/>
                    </a:lnTo>
                    <a:lnTo>
                      <a:pt x="46" y="125"/>
                    </a:lnTo>
                    <a:lnTo>
                      <a:pt x="33" y="127"/>
                    </a:lnTo>
                    <a:lnTo>
                      <a:pt x="18" y="118"/>
                    </a:lnTo>
                    <a:lnTo>
                      <a:pt x="6" y="110"/>
                    </a:lnTo>
                  </a:path>
                </a:pathLst>
              </a:custGeom>
              <a:solidFill>
                <a:srgbClr val="3F3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64" name="Google Shape;1164;p34"/>
              <p:cNvSpPr/>
              <p:nvPr/>
            </p:nvSpPr>
            <p:spPr>
              <a:xfrm>
                <a:off x="2654" y="2563"/>
                <a:ext cx="102" cy="47"/>
              </a:xfrm>
              <a:custGeom>
                <a:rect b="b" l="l" r="r" t="t"/>
                <a:pathLst>
                  <a:path extrusionOk="0" h="47" w="102">
                    <a:moveTo>
                      <a:pt x="0" y="32"/>
                    </a:moveTo>
                    <a:lnTo>
                      <a:pt x="23" y="21"/>
                    </a:lnTo>
                    <a:lnTo>
                      <a:pt x="42" y="0"/>
                    </a:lnTo>
                    <a:lnTo>
                      <a:pt x="101" y="46"/>
                    </a:lnTo>
                  </a:path>
                </a:pathLst>
              </a:custGeom>
              <a:noFill/>
              <a:ln cap="rnd"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165" name="Google Shape;1165;p34"/>
            <p:cNvGrpSpPr/>
            <p:nvPr/>
          </p:nvGrpSpPr>
          <p:grpSpPr>
            <a:xfrm>
              <a:off x="2896" y="2232"/>
              <a:ext cx="298" cy="582"/>
              <a:chOff x="2896" y="2232"/>
              <a:chExt cx="298" cy="582"/>
            </a:xfrm>
          </p:grpSpPr>
          <p:sp>
            <p:nvSpPr>
              <p:cNvPr id="1166" name="Google Shape;1166;p34"/>
              <p:cNvSpPr/>
              <p:nvPr/>
            </p:nvSpPr>
            <p:spPr>
              <a:xfrm>
                <a:off x="2918" y="2670"/>
                <a:ext cx="218" cy="144"/>
              </a:xfrm>
              <a:custGeom>
                <a:rect b="b" l="l" r="r" t="t"/>
                <a:pathLst>
                  <a:path extrusionOk="0" h="144" w="218">
                    <a:moveTo>
                      <a:pt x="18" y="0"/>
                    </a:moveTo>
                    <a:lnTo>
                      <a:pt x="0" y="143"/>
                    </a:lnTo>
                    <a:lnTo>
                      <a:pt x="217" y="143"/>
                    </a:lnTo>
                    <a:lnTo>
                      <a:pt x="209" y="2"/>
                    </a:lnTo>
                    <a:lnTo>
                      <a:pt x="18" y="0"/>
                    </a:lnTo>
                  </a:path>
                </a:pathLst>
              </a:custGeom>
              <a:solidFill>
                <a:srgbClr val="005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167" name="Google Shape;1167;p34"/>
              <p:cNvGrpSpPr/>
              <p:nvPr/>
            </p:nvGrpSpPr>
            <p:grpSpPr>
              <a:xfrm>
                <a:off x="2896" y="2232"/>
                <a:ext cx="256" cy="452"/>
                <a:chOff x="2896" y="2232"/>
                <a:chExt cx="256" cy="452"/>
              </a:xfrm>
            </p:grpSpPr>
            <p:grpSp>
              <p:nvGrpSpPr>
                <p:cNvPr id="1168" name="Google Shape;1168;p34"/>
                <p:cNvGrpSpPr/>
                <p:nvPr/>
              </p:nvGrpSpPr>
              <p:grpSpPr>
                <a:xfrm>
                  <a:off x="2987" y="2372"/>
                  <a:ext cx="96" cy="110"/>
                  <a:chOff x="2987" y="2372"/>
                  <a:chExt cx="96" cy="110"/>
                </a:xfrm>
              </p:grpSpPr>
              <p:sp>
                <p:nvSpPr>
                  <p:cNvPr id="1169" name="Google Shape;1169;p34"/>
                  <p:cNvSpPr/>
                  <p:nvPr/>
                </p:nvSpPr>
                <p:spPr>
                  <a:xfrm>
                    <a:off x="2987" y="2372"/>
                    <a:ext cx="96" cy="110"/>
                  </a:xfrm>
                  <a:custGeom>
                    <a:rect b="b" l="l" r="r" t="t"/>
                    <a:pathLst>
                      <a:path extrusionOk="0" h="110" w="96">
                        <a:moveTo>
                          <a:pt x="18" y="0"/>
                        </a:moveTo>
                        <a:lnTo>
                          <a:pt x="12" y="29"/>
                        </a:lnTo>
                        <a:lnTo>
                          <a:pt x="10" y="32"/>
                        </a:lnTo>
                        <a:lnTo>
                          <a:pt x="5" y="35"/>
                        </a:lnTo>
                        <a:lnTo>
                          <a:pt x="0" y="37"/>
                        </a:lnTo>
                        <a:lnTo>
                          <a:pt x="6" y="65"/>
                        </a:lnTo>
                        <a:lnTo>
                          <a:pt x="8" y="79"/>
                        </a:lnTo>
                        <a:lnTo>
                          <a:pt x="11" y="87"/>
                        </a:lnTo>
                        <a:lnTo>
                          <a:pt x="14" y="94"/>
                        </a:lnTo>
                        <a:lnTo>
                          <a:pt x="21" y="99"/>
                        </a:lnTo>
                        <a:lnTo>
                          <a:pt x="33" y="104"/>
                        </a:lnTo>
                        <a:lnTo>
                          <a:pt x="46" y="108"/>
                        </a:lnTo>
                        <a:lnTo>
                          <a:pt x="56" y="109"/>
                        </a:lnTo>
                        <a:lnTo>
                          <a:pt x="65" y="108"/>
                        </a:lnTo>
                        <a:lnTo>
                          <a:pt x="76" y="105"/>
                        </a:lnTo>
                        <a:lnTo>
                          <a:pt x="83" y="101"/>
                        </a:lnTo>
                        <a:lnTo>
                          <a:pt x="93" y="87"/>
                        </a:lnTo>
                        <a:lnTo>
                          <a:pt x="95" y="76"/>
                        </a:lnTo>
                        <a:lnTo>
                          <a:pt x="94" y="59"/>
                        </a:lnTo>
                        <a:lnTo>
                          <a:pt x="90" y="53"/>
                        </a:lnTo>
                        <a:lnTo>
                          <a:pt x="79" y="42"/>
                        </a:lnTo>
                        <a:lnTo>
                          <a:pt x="76" y="38"/>
                        </a:lnTo>
                        <a:lnTo>
                          <a:pt x="75" y="22"/>
                        </a:lnTo>
                        <a:lnTo>
                          <a:pt x="77" y="12"/>
                        </a:lnTo>
                        <a:lnTo>
                          <a:pt x="18" y="0"/>
                        </a:lnTo>
                      </a:path>
                    </a:pathLst>
                  </a:custGeom>
                  <a:solidFill>
                    <a:srgbClr val="FF9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70" name="Google Shape;1170;p34"/>
                  <p:cNvSpPr/>
                  <p:nvPr/>
                </p:nvSpPr>
                <p:spPr>
                  <a:xfrm>
                    <a:off x="2987" y="2372"/>
                    <a:ext cx="78" cy="95"/>
                  </a:xfrm>
                  <a:custGeom>
                    <a:rect b="b" l="l" r="r" t="t"/>
                    <a:pathLst>
                      <a:path extrusionOk="0" h="95" w="78">
                        <a:moveTo>
                          <a:pt x="18" y="0"/>
                        </a:moveTo>
                        <a:lnTo>
                          <a:pt x="13" y="29"/>
                        </a:lnTo>
                        <a:lnTo>
                          <a:pt x="10" y="32"/>
                        </a:lnTo>
                        <a:lnTo>
                          <a:pt x="5" y="35"/>
                        </a:lnTo>
                        <a:lnTo>
                          <a:pt x="0" y="37"/>
                        </a:lnTo>
                        <a:lnTo>
                          <a:pt x="6" y="65"/>
                        </a:lnTo>
                        <a:lnTo>
                          <a:pt x="9" y="79"/>
                        </a:lnTo>
                        <a:lnTo>
                          <a:pt x="11" y="87"/>
                        </a:lnTo>
                        <a:lnTo>
                          <a:pt x="15" y="94"/>
                        </a:lnTo>
                        <a:lnTo>
                          <a:pt x="15" y="88"/>
                        </a:lnTo>
                        <a:lnTo>
                          <a:pt x="15" y="83"/>
                        </a:lnTo>
                        <a:lnTo>
                          <a:pt x="17" y="77"/>
                        </a:lnTo>
                        <a:lnTo>
                          <a:pt x="18" y="74"/>
                        </a:lnTo>
                        <a:lnTo>
                          <a:pt x="19" y="67"/>
                        </a:lnTo>
                        <a:lnTo>
                          <a:pt x="20" y="61"/>
                        </a:lnTo>
                        <a:lnTo>
                          <a:pt x="22" y="53"/>
                        </a:lnTo>
                        <a:lnTo>
                          <a:pt x="25" y="48"/>
                        </a:lnTo>
                        <a:lnTo>
                          <a:pt x="30" y="43"/>
                        </a:lnTo>
                        <a:lnTo>
                          <a:pt x="35" y="39"/>
                        </a:lnTo>
                        <a:lnTo>
                          <a:pt x="40" y="34"/>
                        </a:lnTo>
                        <a:lnTo>
                          <a:pt x="48" y="30"/>
                        </a:lnTo>
                        <a:lnTo>
                          <a:pt x="77" y="12"/>
                        </a:lnTo>
                        <a:lnTo>
                          <a:pt x="18" y="0"/>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71" name="Google Shape;1171;p34"/>
                  <p:cNvSpPr/>
                  <p:nvPr/>
                </p:nvSpPr>
                <p:spPr>
                  <a:xfrm>
                    <a:off x="2987" y="2372"/>
                    <a:ext cx="78" cy="80"/>
                  </a:xfrm>
                  <a:custGeom>
                    <a:rect b="b" l="l" r="r" t="t"/>
                    <a:pathLst>
                      <a:path extrusionOk="0" h="80" w="78">
                        <a:moveTo>
                          <a:pt x="18" y="0"/>
                        </a:moveTo>
                        <a:lnTo>
                          <a:pt x="12" y="29"/>
                        </a:lnTo>
                        <a:lnTo>
                          <a:pt x="10" y="32"/>
                        </a:lnTo>
                        <a:lnTo>
                          <a:pt x="5" y="35"/>
                        </a:lnTo>
                        <a:lnTo>
                          <a:pt x="0" y="37"/>
                        </a:lnTo>
                        <a:lnTo>
                          <a:pt x="6" y="65"/>
                        </a:lnTo>
                        <a:lnTo>
                          <a:pt x="8" y="79"/>
                        </a:lnTo>
                        <a:lnTo>
                          <a:pt x="9" y="71"/>
                        </a:lnTo>
                        <a:lnTo>
                          <a:pt x="10" y="64"/>
                        </a:lnTo>
                        <a:lnTo>
                          <a:pt x="12" y="58"/>
                        </a:lnTo>
                        <a:lnTo>
                          <a:pt x="12" y="52"/>
                        </a:lnTo>
                        <a:lnTo>
                          <a:pt x="14" y="47"/>
                        </a:lnTo>
                        <a:lnTo>
                          <a:pt x="18" y="42"/>
                        </a:lnTo>
                        <a:lnTo>
                          <a:pt x="22" y="40"/>
                        </a:lnTo>
                        <a:lnTo>
                          <a:pt x="27" y="37"/>
                        </a:lnTo>
                        <a:lnTo>
                          <a:pt x="32" y="35"/>
                        </a:lnTo>
                        <a:lnTo>
                          <a:pt x="39" y="31"/>
                        </a:lnTo>
                        <a:lnTo>
                          <a:pt x="46" y="28"/>
                        </a:lnTo>
                        <a:lnTo>
                          <a:pt x="77" y="12"/>
                        </a:lnTo>
                        <a:lnTo>
                          <a:pt x="18" y="0"/>
                        </a:lnTo>
                      </a:path>
                    </a:pathLst>
                  </a:custGeom>
                  <a:solidFill>
                    <a:srgbClr val="FF9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172" name="Google Shape;1172;p34"/>
                <p:cNvGrpSpPr/>
                <p:nvPr/>
              </p:nvGrpSpPr>
              <p:grpSpPr>
                <a:xfrm>
                  <a:off x="2975" y="2232"/>
                  <a:ext cx="148" cy="168"/>
                  <a:chOff x="2975" y="2232"/>
                  <a:chExt cx="148" cy="168"/>
                </a:xfrm>
              </p:grpSpPr>
              <p:grpSp>
                <p:nvGrpSpPr>
                  <p:cNvPr id="1173" name="Google Shape;1173;p34"/>
                  <p:cNvGrpSpPr/>
                  <p:nvPr/>
                </p:nvGrpSpPr>
                <p:grpSpPr>
                  <a:xfrm>
                    <a:off x="2984" y="2258"/>
                    <a:ext cx="108" cy="142"/>
                    <a:chOff x="2984" y="2258"/>
                    <a:chExt cx="108" cy="142"/>
                  </a:xfrm>
                </p:grpSpPr>
                <p:grpSp>
                  <p:nvGrpSpPr>
                    <p:cNvPr id="1174" name="Google Shape;1174;p34"/>
                    <p:cNvGrpSpPr/>
                    <p:nvPr/>
                  </p:nvGrpSpPr>
                  <p:grpSpPr>
                    <a:xfrm>
                      <a:off x="2984" y="2258"/>
                      <a:ext cx="108" cy="142"/>
                      <a:chOff x="2984" y="2258"/>
                      <a:chExt cx="108" cy="142"/>
                    </a:xfrm>
                  </p:grpSpPr>
                  <p:sp>
                    <p:nvSpPr>
                      <p:cNvPr id="1175" name="Google Shape;1175;p34"/>
                      <p:cNvSpPr/>
                      <p:nvPr/>
                    </p:nvSpPr>
                    <p:spPr>
                      <a:xfrm>
                        <a:off x="3006" y="2376"/>
                        <a:ext cx="57" cy="24"/>
                      </a:xfrm>
                      <a:custGeom>
                        <a:rect b="b" l="l" r="r" t="t"/>
                        <a:pathLst>
                          <a:path extrusionOk="0" h="24" w="57">
                            <a:moveTo>
                              <a:pt x="0" y="0"/>
                            </a:moveTo>
                            <a:lnTo>
                              <a:pt x="1" y="3"/>
                            </a:lnTo>
                            <a:lnTo>
                              <a:pt x="2" y="6"/>
                            </a:lnTo>
                            <a:lnTo>
                              <a:pt x="4" y="9"/>
                            </a:lnTo>
                            <a:lnTo>
                              <a:pt x="7" y="13"/>
                            </a:lnTo>
                            <a:lnTo>
                              <a:pt x="11" y="15"/>
                            </a:lnTo>
                            <a:lnTo>
                              <a:pt x="14" y="17"/>
                            </a:lnTo>
                            <a:lnTo>
                              <a:pt x="19" y="20"/>
                            </a:lnTo>
                            <a:lnTo>
                              <a:pt x="23" y="21"/>
                            </a:lnTo>
                            <a:lnTo>
                              <a:pt x="29" y="22"/>
                            </a:lnTo>
                            <a:lnTo>
                              <a:pt x="34" y="23"/>
                            </a:lnTo>
                            <a:lnTo>
                              <a:pt x="41" y="22"/>
                            </a:lnTo>
                            <a:lnTo>
                              <a:pt x="45" y="21"/>
                            </a:lnTo>
                            <a:lnTo>
                              <a:pt x="48" y="20"/>
                            </a:lnTo>
                            <a:lnTo>
                              <a:pt x="52" y="17"/>
                            </a:lnTo>
                            <a:lnTo>
                              <a:pt x="56" y="13"/>
                            </a:lnTo>
                            <a:lnTo>
                              <a:pt x="0" y="0"/>
                            </a:lnTo>
                          </a:path>
                        </a:pathLst>
                      </a:custGeom>
                      <a:solidFill>
                        <a:srgbClr val="7F3F00"/>
                      </a:solidFill>
                      <a:ln cap="rnd" cmpd="sng" w="12700">
                        <a:solidFill>
                          <a:srgbClr val="7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76" name="Google Shape;1176;p34"/>
                      <p:cNvSpPr/>
                      <p:nvPr/>
                    </p:nvSpPr>
                    <p:spPr>
                      <a:xfrm>
                        <a:off x="2984" y="2258"/>
                        <a:ext cx="108" cy="142"/>
                      </a:xfrm>
                      <a:custGeom>
                        <a:rect b="b" l="l" r="r" t="t"/>
                        <a:pathLst>
                          <a:path extrusionOk="0" h="142" w="108">
                            <a:moveTo>
                              <a:pt x="80" y="129"/>
                            </a:moveTo>
                            <a:lnTo>
                              <a:pt x="82" y="125"/>
                            </a:lnTo>
                            <a:lnTo>
                              <a:pt x="85" y="120"/>
                            </a:lnTo>
                            <a:lnTo>
                              <a:pt x="90" y="109"/>
                            </a:lnTo>
                            <a:lnTo>
                              <a:pt x="98" y="90"/>
                            </a:lnTo>
                            <a:lnTo>
                              <a:pt x="102" y="75"/>
                            </a:lnTo>
                            <a:lnTo>
                              <a:pt x="104" y="62"/>
                            </a:lnTo>
                            <a:lnTo>
                              <a:pt x="107" y="43"/>
                            </a:lnTo>
                            <a:lnTo>
                              <a:pt x="106" y="26"/>
                            </a:lnTo>
                            <a:lnTo>
                              <a:pt x="103" y="16"/>
                            </a:lnTo>
                            <a:lnTo>
                              <a:pt x="95" y="9"/>
                            </a:lnTo>
                            <a:lnTo>
                              <a:pt x="83" y="3"/>
                            </a:lnTo>
                            <a:lnTo>
                              <a:pt x="72" y="1"/>
                            </a:lnTo>
                            <a:lnTo>
                              <a:pt x="61" y="0"/>
                            </a:lnTo>
                            <a:lnTo>
                              <a:pt x="50" y="1"/>
                            </a:lnTo>
                            <a:lnTo>
                              <a:pt x="40" y="2"/>
                            </a:lnTo>
                            <a:lnTo>
                              <a:pt x="32" y="5"/>
                            </a:lnTo>
                            <a:lnTo>
                              <a:pt x="25" y="10"/>
                            </a:lnTo>
                            <a:lnTo>
                              <a:pt x="19" y="17"/>
                            </a:lnTo>
                            <a:lnTo>
                              <a:pt x="14" y="26"/>
                            </a:lnTo>
                            <a:lnTo>
                              <a:pt x="11" y="35"/>
                            </a:lnTo>
                            <a:lnTo>
                              <a:pt x="8" y="44"/>
                            </a:lnTo>
                            <a:lnTo>
                              <a:pt x="7" y="55"/>
                            </a:lnTo>
                            <a:lnTo>
                              <a:pt x="7" y="61"/>
                            </a:lnTo>
                            <a:lnTo>
                              <a:pt x="7" y="66"/>
                            </a:lnTo>
                            <a:lnTo>
                              <a:pt x="3" y="67"/>
                            </a:lnTo>
                            <a:lnTo>
                              <a:pt x="1" y="69"/>
                            </a:lnTo>
                            <a:lnTo>
                              <a:pt x="0" y="72"/>
                            </a:lnTo>
                            <a:lnTo>
                              <a:pt x="3" y="78"/>
                            </a:lnTo>
                            <a:lnTo>
                              <a:pt x="5" y="81"/>
                            </a:lnTo>
                            <a:lnTo>
                              <a:pt x="8" y="85"/>
                            </a:lnTo>
                            <a:lnTo>
                              <a:pt x="12" y="88"/>
                            </a:lnTo>
                            <a:lnTo>
                              <a:pt x="17" y="88"/>
                            </a:lnTo>
                            <a:lnTo>
                              <a:pt x="15" y="95"/>
                            </a:lnTo>
                            <a:lnTo>
                              <a:pt x="17" y="104"/>
                            </a:lnTo>
                            <a:lnTo>
                              <a:pt x="19" y="112"/>
                            </a:lnTo>
                            <a:lnTo>
                              <a:pt x="21" y="117"/>
                            </a:lnTo>
                            <a:lnTo>
                              <a:pt x="23" y="122"/>
                            </a:lnTo>
                            <a:lnTo>
                              <a:pt x="25" y="125"/>
                            </a:lnTo>
                            <a:lnTo>
                              <a:pt x="28" y="128"/>
                            </a:lnTo>
                            <a:lnTo>
                              <a:pt x="31" y="132"/>
                            </a:lnTo>
                            <a:lnTo>
                              <a:pt x="35" y="135"/>
                            </a:lnTo>
                            <a:lnTo>
                              <a:pt x="39" y="137"/>
                            </a:lnTo>
                            <a:lnTo>
                              <a:pt x="42" y="138"/>
                            </a:lnTo>
                            <a:lnTo>
                              <a:pt x="46" y="139"/>
                            </a:lnTo>
                            <a:lnTo>
                              <a:pt x="50" y="140"/>
                            </a:lnTo>
                            <a:lnTo>
                              <a:pt x="54" y="140"/>
                            </a:lnTo>
                            <a:lnTo>
                              <a:pt x="59" y="141"/>
                            </a:lnTo>
                            <a:lnTo>
                              <a:pt x="64" y="140"/>
                            </a:lnTo>
                            <a:lnTo>
                              <a:pt x="69" y="139"/>
                            </a:lnTo>
                            <a:lnTo>
                              <a:pt x="72" y="137"/>
                            </a:lnTo>
                            <a:lnTo>
                              <a:pt x="76" y="133"/>
                            </a:lnTo>
                            <a:lnTo>
                              <a:pt x="80" y="129"/>
                            </a:lnTo>
                          </a:path>
                        </a:pathLst>
                      </a:custGeom>
                      <a:solidFill>
                        <a:srgbClr val="FF9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77" name="Google Shape;1177;p34"/>
                      <p:cNvSpPr/>
                      <p:nvPr/>
                    </p:nvSpPr>
                    <p:spPr>
                      <a:xfrm>
                        <a:off x="3030" y="2348"/>
                        <a:ext cx="53" cy="52"/>
                      </a:xfrm>
                      <a:custGeom>
                        <a:rect b="b" l="l" r="r" t="t"/>
                        <a:pathLst>
                          <a:path extrusionOk="0" h="52" w="53">
                            <a:moveTo>
                              <a:pt x="34" y="39"/>
                            </a:moveTo>
                            <a:lnTo>
                              <a:pt x="36" y="35"/>
                            </a:lnTo>
                            <a:lnTo>
                              <a:pt x="39" y="31"/>
                            </a:lnTo>
                            <a:lnTo>
                              <a:pt x="44" y="19"/>
                            </a:lnTo>
                            <a:lnTo>
                              <a:pt x="52" y="0"/>
                            </a:lnTo>
                            <a:lnTo>
                              <a:pt x="47" y="8"/>
                            </a:lnTo>
                            <a:lnTo>
                              <a:pt x="41" y="16"/>
                            </a:lnTo>
                            <a:lnTo>
                              <a:pt x="39" y="21"/>
                            </a:lnTo>
                            <a:lnTo>
                              <a:pt x="38" y="26"/>
                            </a:lnTo>
                            <a:lnTo>
                              <a:pt x="35" y="31"/>
                            </a:lnTo>
                            <a:lnTo>
                              <a:pt x="32" y="37"/>
                            </a:lnTo>
                            <a:lnTo>
                              <a:pt x="29" y="40"/>
                            </a:lnTo>
                            <a:lnTo>
                              <a:pt x="26" y="42"/>
                            </a:lnTo>
                            <a:lnTo>
                              <a:pt x="23" y="44"/>
                            </a:lnTo>
                            <a:lnTo>
                              <a:pt x="18" y="43"/>
                            </a:lnTo>
                            <a:lnTo>
                              <a:pt x="17" y="40"/>
                            </a:lnTo>
                            <a:lnTo>
                              <a:pt x="13" y="36"/>
                            </a:lnTo>
                            <a:lnTo>
                              <a:pt x="14" y="42"/>
                            </a:lnTo>
                            <a:lnTo>
                              <a:pt x="12" y="46"/>
                            </a:lnTo>
                            <a:lnTo>
                              <a:pt x="9" y="48"/>
                            </a:lnTo>
                            <a:lnTo>
                              <a:pt x="0" y="49"/>
                            </a:lnTo>
                            <a:lnTo>
                              <a:pt x="4" y="50"/>
                            </a:lnTo>
                            <a:lnTo>
                              <a:pt x="8" y="51"/>
                            </a:lnTo>
                            <a:lnTo>
                              <a:pt x="13" y="51"/>
                            </a:lnTo>
                            <a:lnTo>
                              <a:pt x="18" y="50"/>
                            </a:lnTo>
                            <a:lnTo>
                              <a:pt x="23" y="49"/>
                            </a:lnTo>
                            <a:lnTo>
                              <a:pt x="26" y="47"/>
                            </a:lnTo>
                            <a:lnTo>
                              <a:pt x="30" y="43"/>
                            </a:lnTo>
                            <a:lnTo>
                              <a:pt x="34" y="39"/>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1178" name="Google Shape;1178;p34"/>
                    <p:cNvSpPr/>
                    <p:nvPr/>
                  </p:nvSpPr>
                  <p:spPr>
                    <a:xfrm>
                      <a:off x="2985" y="2328"/>
                      <a:ext cx="23" cy="49"/>
                    </a:xfrm>
                    <a:custGeom>
                      <a:rect b="b" l="l" r="r" t="t"/>
                      <a:pathLst>
                        <a:path extrusionOk="0" h="49" w="23">
                          <a:moveTo>
                            <a:pt x="20" y="39"/>
                          </a:moveTo>
                          <a:lnTo>
                            <a:pt x="19" y="36"/>
                          </a:lnTo>
                          <a:lnTo>
                            <a:pt x="19" y="32"/>
                          </a:lnTo>
                          <a:lnTo>
                            <a:pt x="20" y="29"/>
                          </a:lnTo>
                          <a:lnTo>
                            <a:pt x="20" y="26"/>
                          </a:lnTo>
                          <a:lnTo>
                            <a:pt x="21" y="22"/>
                          </a:lnTo>
                          <a:lnTo>
                            <a:pt x="21" y="19"/>
                          </a:lnTo>
                          <a:lnTo>
                            <a:pt x="21" y="16"/>
                          </a:lnTo>
                          <a:lnTo>
                            <a:pt x="22" y="12"/>
                          </a:lnTo>
                          <a:lnTo>
                            <a:pt x="21" y="11"/>
                          </a:lnTo>
                          <a:lnTo>
                            <a:pt x="19" y="9"/>
                          </a:lnTo>
                          <a:lnTo>
                            <a:pt x="17" y="6"/>
                          </a:lnTo>
                          <a:lnTo>
                            <a:pt x="17" y="5"/>
                          </a:lnTo>
                          <a:lnTo>
                            <a:pt x="16" y="3"/>
                          </a:lnTo>
                          <a:lnTo>
                            <a:pt x="14" y="1"/>
                          </a:lnTo>
                          <a:lnTo>
                            <a:pt x="12" y="2"/>
                          </a:lnTo>
                          <a:lnTo>
                            <a:pt x="0" y="0"/>
                          </a:lnTo>
                          <a:lnTo>
                            <a:pt x="0" y="2"/>
                          </a:lnTo>
                          <a:lnTo>
                            <a:pt x="2" y="9"/>
                          </a:lnTo>
                          <a:lnTo>
                            <a:pt x="5" y="12"/>
                          </a:lnTo>
                          <a:lnTo>
                            <a:pt x="7" y="16"/>
                          </a:lnTo>
                          <a:lnTo>
                            <a:pt x="11" y="18"/>
                          </a:lnTo>
                          <a:lnTo>
                            <a:pt x="16" y="18"/>
                          </a:lnTo>
                          <a:lnTo>
                            <a:pt x="15" y="26"/>
                          </a:lnTo>
                          <a:lnTo>
                            <a:pt x="16" y="34"/>
                          </a:lnTo>
                          <a:lnTo>
                            <a:pt x="19" y="42"/>
                          </a:lnTo>
                          <a:lnTo>
                            <a:pt x="20" y="48"/>
                          </a:lnTo>
                          <a:lnTo>
                            <a:pt x="20" y="39"/>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179" name="Google Shape;1179;p34"/>
                  <p:cNvGrpSpPr/>
                  <p:nvPr/>
                </p:nvGrpSpPr>
                <p:grpSpPr>
                  <a:xfrm>
                    <a:off x="3010" y="2304"/>
                    <a:ext cx="67" cy="82"/>
                    <a:chOff x="3010" y="2304"/>
                    <a:chExt cx="67" cy="82"/>
                  </a:xfrm>
                </p:grpSpPr>
                <p:grpSp>
                  <p:nvGrpSpPr>
                    <p:cNvPr id="1180" name="Google Shape;1180;p34"/>
                    <p:cNvGrpSpPr/>
                    <p:nvPr/>
                  </p:nvGrpSpPr>
                  <p:grpSpPr>
                    <a:xfrm>
                      <a:off x="3025" y="2363"/>
                      <a:ext cx="28" cy="23"/>
                      <a:chOff x="3025" y="2363"/>
                      <a:chExt cx="28" cy="23"/>
                    </a:xfrm>
                  </p:grpSpPr>
                  <p:sp>
                    <p:nvSpPr>
                      <p:cNvPr id="1181" name="Google Shape;1181;p34"/>
                      <p:cNvSpPr/>
                      <p:nvPr/>
                    </p:nvSpPr>
                    <p:spPr>
                      <a:xfrm>
                        <a:off x="3028" y="2368"/>
                        <a:ext cx="19" cy="6"/>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82" name="Google Shape;1182;p34"/>
                      <p:cNvSpPr/>
                      <p:nvPr/>
                    </p:nvSpPr>
                    <p:spPr>
                      <a:xfrm>
                        <a:off x="3025" y="2363"/>
                        <a:ext cx="28" cy="17"/>
                      </a:xfrm>
                      <a:custGeom>
                        <a:rect b="b" l="l" r="r" t="t"/>
                        <a:pathLst>
                          <a:path extrusionOk="0" h="17" w="28">
                            <a:moveTo>
                              <a:pt x="0" y="9"/>
                            </a:moveTo>
                            <a:lnTo>
                              <a:pt x="2" y="6"/>
                            </a:lnTo>
                            <a:lnTo>
                              <a:pt x="4" y="4"/>
                            </a:lnTo>
                            <a:lnTo>
                              <a:pt x="6" y="3"/>
                            </a:lnTo>
                            <a:lnTo>
                              <a:pt x="8" y="1"/>
                            </a:lnTo>
                            <a:lnTo>
                              <a:pt x="10" y="0"/>
                            </a:lnTo>
                            <a:lnTo>
                              <a:pt x="12" y="1"/>
                            </a:lnTo>
                            <a:lnTo>
                              <a:pt x="14" y="3"/>
                            </a:lnTo>
                            <a:lnTo>
                              <a:pt x="16" y="3"/>
                            </a:lnTo>
                            <a:lnTo>
                              <a:pt x="17" y="3"/>
                            </a:lnTo>
                            <a:lnTo>
                              <a:pt x="20" y="3"/>
                            </a:lnTo>
                            <a:lnTo>
                              <a:pt x="22" y="4"/>
                            </a:lnTo>
                            <a:lnTo>
                              <a:pt x="23" y="8"/>
                            </a:lnTo>
                            <a:lnTo>
                              <a:pt x="24" y="11"/>
                            </a:lnTo>
                            <a:lnTo>
                              <a:pt x="25" y="12"/>
                            </a:lnTo>
                            <a:lnTo>
                              <a:pt x="27" y="16"/>
                            </a:lnTo>
                            <a:lnTo>
                              <a:pt x="19" y="14"/>
                            </a:lnTo>
                            <a:lnTo>
                              <a:pt x="17" y="12"/>
                            </a:lnTo>
                            <a:lnTo>
                              <a:pt x="15" y="11"/>
                            </a:lnTo>
                            <a:lnTo>
                              <a:pt x="13" y="11"/>
                            </a:lnTo>
                            <a:lnTo>
                              <a:pt x="11" y="11"/>
                            </a:lnTo>
                            <a:lnTo>
                              <a:pt x="9" y="11"/>
                            </a:lnTo>
                            <a:lnTo>
                              <a:pt x="6" y="11"/>
                            </a:lnTo>
                            <a:lnTo>
                              <a:pt x="4" y="11"/>
                            </a:lnTo>
                            <a:lnTo>
                              <a:pt x="0" y="9"/>
                            </a:lnTo>
                          </a:path>
                        </a:pathLst>
                      </a:custGeom>
                      <a:solidFill>
                        <a:srgbClr val="FF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83" name="Google Shape;1183;p34"/>
                      <p:cNvSpPr/>
                      <p:nvPr/>
                    </p:nvSpPr>
                    <p:spPr>
                      <a:xfrm>
                        <a:off x="3025" y="2369"/>
                        <a:ext cx="27" cy="17"/>
                      </a:xfrm>
                      <a:custGeom>
                        <a:rect b="b" l="l" r="r" t="t"/>
                        <a:pathLst>
                          <a:path extrusionOk="0" h="17" w="27">
                            <a:moveTo>
                              <a:pt x="0" y="0"/>
                            </a:moveTo>
                            <a:lnTo>
                              <a:pt x="3" y="0"/>
                            </a:lnTo>
                            <a:lnTo>
                              <a:pt x="5" y="1"/>
                            </a:lnTo>
                            <a:lnTo>
                              <a:pt x="7" y="1"/>
                            </a:lnTo>
                            <a:lnTo>
                              <a:pt x="9" y="1"/>
                            </a:lnTo>
                            <a:lnTo>
                              <a:pt x="11" y="3"/>
                            </a:lnTo>
                            <a:lnTo>
                              <a:pt x="12" y="3"/>
                            </a:lnTo>
                            <a:lnTo>
                              <a:pt x="14" y="3"/>
                            </a:lnTo>
                            <a:lnTo>
                              <a:pt x="16" y="3"/>
                            </a:lnTo>
                            <a:lnTo>
                              <a:pt x="19" y="5"/>
                            </a:lnTo>
                            <a:lnTo>
                              <a:pt x="21" y="5"/>
                            </a:lnTo>
                            <a:lnTo>
                              <a:pt x="24" y="5"/>
                            </a:lnTo>
                            <a:lnTo>
                              <a:pt x="26" y="7"/>
                            </a:lnTo>
                            <a:lnTo>
                              <a:pt x="25" y="10"/>
                            </a:lnTo>
                            <a:lnTo>
                              <a:pt x="21" y="14"/>
                            </a:lnTo>
                            <a:lnTo>
                              <a:pt x="19" y="16"/>
                            </a:lnTo>
                            <a:lnTo>
                              <a:pt x="16" y="16"/>
                            </a:lnTo>
                            <a:lnTo>
                              <a:pt x="14" y="16"/>
                            </a:lnTo>
                            <a:lnTo>
                              <a:pt x="12" y="16"/>
                            </a:lnTo>
                            <a:lnTo>
                              <a:pt x="9" y="16"/>
                            </a:lnTo>
                            <a:lnTo>
                              <a:pt x="7" y="12"/>
                            </a:lnTo>
                            <a:lnTo>
                              <a:pt x="5" y="10"/>
                            </a:lnTo>
                            <a:lnTo>
                              <a:pt x="3" y="5"/>
                            </a:lnTo>
                            <a:lnTo>
                              <a:pt x="2" y="3"/>
                            </a:lnTo>
                            <a:lnTo>
                              <a:pt x="0" y="0"/>
                            </a:lnTo>
                          </a:path>
                        </a:pathLst>
                      </a:custGeom>
                      <a:solidFill>
                        <a:srgbClr val="FF00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184" name="Google Shape;1184;p34"/>
                    <p:cNvGrpSpPr/>
                    <p:nvPr/>
                  </p:nvGrpSpPr>
                  <p:grpSpPr>
                    <a:xfrm>
                      <a:off x="3010" y="2304"/>
                      <a:ext cx="67" cy="41"/>
                      <a:chOff x="3010" y="2304"/>
                      <a:chExt cx="67" cy="41"/>
                    </a:xfrm>
                  </p:grpSpPr>
                  <p:grpSp>
                    <p:nvGrpSpPr>
                      <p:cNvPr id="1185" name="Google Shape;1185;p34"/>
                      <p:cNvGrpSpPr/>
                      <p:nvPr/>
                    </p:nvGrpSpPr>
                    <p:grpSpPr>
                      <a:xfrm>
                        <a:off x="3010" y="2304"/>
                        <a:ext cx="28" cy="32"/>
                        <a:chOff x="3010" y="2304"/>
                        <a:chExt cx="28" cy="32"/>
                      </a:xfrm>
                    </p:grpSpPr>
                    <p:sp>
                      <p:nvSpPr>
                        <p:cNvPr id="1186" name="Google Shape;1186;p34"/>
                        <p:cNvSpPr/>
                        <p:nvPr/>
                      </p:nvSpPr>
                      <p:spPr>
                        <a:xfrm>
                          <a:off x="3012" y="2304"/>
                          <a:ext cx="26" cy="17"/>
                        </a:xfrm>
                        <a:custGeom>
                          <a:rect b="b" l="l" r="r" t="t"/>
                          <a:pathLst>
                            <a:path extrusionOk="0" h="17" w="26">
                              <a:moveTo>
                                <a:pt x="1" y="3"/>
                              </a:moveTo>
                              <a:lnTo>
                                <a:pt x="7" y="1"/>
                              </a:lnTo>
                              <a:lnTo>
                                <a:pt x="10" y="0"/>
                              </a:lnTo>
                              <a:lnTo>
                                <a:pt x="12" y="0"/>
                              </a:lnTo>
                              <a:lnTo>
                                <a:pt x="16" y="1"/>
                              </a:lnTo>
                              <a:lnTo>
                                <a:pt x="19" y="3"/>
                              </a:lnTo>
                              <a:lnTo>
                                <a:pt x="21" y="5"/>
                              </a:lnTo>
                              <a:lnTo>
                                <a:pt x="23" y="9"/>
                              </a:lnTo>
                              <a:lnTo>
                                <a:pt x="25" y="12"/>
                              </a:lnTo>
                              <a:lnTo>
                                <a:pt x="25" y="16"/>
                              </a:lnTo>
                              <a:lnTo>
                                <a:pt x="21" y="12"/>
                              </a:lnTo>
                              <a:lnTo>
                                <a:pt x="18" y="8"/>
                              </a:lnTo>
                              <a:lnTo>
                                <a:pt x="16" y="5"/>
                              </a:lnTo>
                              <a:lnTo>
                                <a:pt x="13" y="3"/>
                              </a:lnTo>
                              <a:lnTo>
                                <a:pt x="9" y="2"/>
                              </a:lnTo>
                              <a:lnTo>
                                <a:pt x="6" y="3"/>
                              </a:lnTo>
                              <a:lnTo>
                                <a:pt x="0" y="5"/>
                              </a:lnTo>
                              <a:lnTo>
                                <a:pt x="1" y="3"/>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87" name="Google Shape;1187;p34"/>
                        <p:cNvSpPr/>
                        <p:nvPr/>
                      </p:nvSpPr>
                      <p:spPr>
                        <a:xfrm>
                          <a:off x="3010" y="2313"/>
                          <a:ext cx="25" cy="17"/>
                        </a:xfrm>
                        <a:custGeom>
                          <a:rect b="b" l="l" r="r" t="t"/>
                          <a:pathLst>
                            <a:path extrusionOk="0" h="17" w="25">
                              <a:moveTo>
                                <a:pt x="0" y="4"/>
                              </a:moveTo>
                              <a:lnTo>
                                <a:pt x="4" y="4"/>
                              </a:lnTo>
                              <a:lnTo>
                                <a:pt x="6" y="3"/>
                              </a:lnTo>
                              <a:lnTo>
                                <a:pt x="8" y="1"/>
                              </a:lnTo>
                              <a:lnTo>
                                <a:pt x="11" y="0"/>
                              </a:lnTo>
                              <a:lnTo>
                                <a:pt x="14" y="0"/>
                              </a:lnTo>
                              <a:lnTo>
                                <a:pt x="17" y="1"/>
                              </a:lnTo>
                              <a:lnTo>
                                <a:pt x="19" y="3"/>
                              </a:lnTo>
                              <a:lnTo>
                                <a:pt x="21" y="6"/>
                              </a:lnTo>
                              <a:lnTo>
                                <a:pt x="23" y="9"/>
                              </a:lnTo>
                              <a:lnTo>
                                <a:pt x="24" y="12"/>
                              </a:lnTo>
                              <a:lnTo>
                                <a:pt x="24" y="14"/>
                              </a:lnTo>
                              <a:lnTo>
                                <a:pt x="22" y="16"/>
                              </a:lnTo>
                              <a:lnTo>
                                <a:pt x="20" y="9"/>
                              </a:lnTo>
                              <a:lnTo>
                                <a:pt x="18" y="8"/>
                              </a:lnTo>
                              <a:lnTo>
                                <a:pt x="17" y="11"/>
                              </a:lnTo>
                              <a:lnTo>
                                <a:pt x="15" y="12"/>
                              </a:lnTo>
                              <a:lnTo>
                                <a:pt x="13" y="12"/>
                              </a:lnTo>
                              <a:lnTo>
                                <a:pt x="11" y="11"/>
                              </a:lnTo>
                              <a:lnTo>
                                <a:pt x="10" y="9"/>
                              </a:lnTo>
                              <a:lnTo>
                                <a:pt x="10" y="6"/>
                              </a:lnTo>
                              <a:lnTo>
                                <a:pt x="7" y="8"/>
                              </a:lnTo>
                              <a:lnTo>
                                <a:pt x="4" y="8"/>
                              </a:lnTo>
                              <a:lnTo>
                                <a:pt x="2" y="8"/>
                              </a:lnTo>
                              <a:lnTo>
                                <a:pt x="0" y="4"/>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88" name="Google Shape;1188;p34"/>
                        <p:cNvSpPr/>
                        <p:nvPr/>
                      </p:nvSpPr>
                      <p:spPr>
                        <a:xfrm>
                          <a:off x="3015" y="2319"/>
                          <a:ext cx="17" cy="17"/>
                        </a:xfrm>
                        <a:custGeom>
                          <a:rect b="b" l="l" r="r" t="t"/>
                          <a:pathLst>
                            <a:path extrusionOk="0" h="17" w="17">
                              <a:moveTo>
                                <a:pt x="0" y="0"/>
                              </a:moveTo>
                              <a:lnTo>
                                <a:pt x="2" y="4"/>
                              </a:lnTo>
                              <a:lnTo>
                                <a:pt x="5" y="8"/>
                              </a:lnTo>
                              <a:lnTo>
                                <a:pt x="7" y="12"/>
                              </a:lnTo>
                              <a:lnTo>
                                <a:pt x="10" y="12"/>
                              </a:lnTo>
                              <a:lnTo>
                                <a:pt x="13" y="12"/>
                              </a:lnTo>
                              <a:lnTo>
                                <a:pt x="16" y="12"/>
                              </a:lnTo>
                              <a:lnTo>
                                <a:pt x="13" y="16"/>
                              </a:lnTo>
                              <a:lnTo>
                                <a:pt x="11" y="16"/>
                              </a:lnTo>
                              <a:lnTo>
                                <a:pt x="8" y="16"/>
                              </a:lnTo>
                              <a:lnTo>
                                <a:pt x="4" y="8"/>
                              </a:lnTo>
                              <a:lnTo>
                                <a:pt x="0"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189" name="Google Shape;1189;p34"/>
                      <p:cNvGrpSpPr/>
                      <p:nvPr/>
                    </p:nvGrpSpPr>
                    <p:grpSpPr>
                      <a:xfrm>
                        <a:off x="3050" y="2314"/>
                        <a:ext cx="27" cy="31"/>
                        <a:chOff x="3050" y="2314"/>
                        <a:chExt cx="27" cy="31"/>
                      </a:xfrm>
                    </p:grpSpPr>
                    <p:sp>
                      <p:nvSpPr>
                        <p:cNvPr id="1190" name="Google Shape;1190;p34"/>
                        <p:cNvSpPr/>
                        <p:nvPr/>
                      </p:nvSpPr>
                      <p:spPr>
                        <a:xfrm>
                          <a:off x="3050" y="2314"/>
                          <a:ext cx="27" cy="17"/>
                        </a:xfrm>
                        <a:custGeom>
                          <a:rect b="b" l="l" r="r" t="t"/>
                          <a:pathLst>
                            <a:path extrusionOk="0" h="17" w="27">
                              <a:moveTo>
                                <a:pt x="1" y="16"/>
                              </a:moveTo>
                              <a:lnTo>
                                <a:pt x="0" y="13"/>
                              </a:lnTo>
                              <a:lnTo>
                                <a:pt x="2" y="8"/>
                              </a:lnTo>
                              <a:lnTo>
                                <a:pt x="4" y="4"/>
                              </a:lnTo>
                              <a:lnTo>
                                <a:pt x="6" y="2"/>
                              </a:lnTo>
                              <a:lnTo>
                                <a:pt x="10" y="1"/>
                              </a:lnTo>
                              <a:lnTo>
                                <a:pt x="14" y="0"/>
                              </a:lnTo>
                              <a:lnTo>
                                <a:pt x="19" y="0"/>
                              </a:lnTo>
                              <a:lnTo>
                                <a:pt x="22" y="0"/>
                              </a:lnTo>
                              <a:lnTo>
                                <a:pt x="25" y="1"/>
                              </a:lnTo>
                              <a:lnTo>
                                <a:pt x="26" y="3"/>
                              </a:lnTo>
                              <a:lnTo>
                                <a:pt x="25" y="2"/>
                              </a:lnTo>
                              <a:lnTo>
                                <a:pt x="21" y="1"/>
                              </a:lnTo>
                              <a:lnTo>
                                <a:pt x="17" y="1"/>
                              </a:lnTo>
                              <a:lnTo>
                                <a:pt x="13" y="2"/>
                              </a:lnTo>
                              <a:lnTo>
                                <a:pt x="10" y="4"/>
                              </a:lnTo>
                              <a:lnTo>
                                <a:pt x="8" y="6"/>
                              </a:lnTo>
                              <a:lnTo>
                                <a:pt x="6" y="7"/>
                              </a:lnTo>
                              <a:lnTo>
                                <a:pt x="4" y="9"/>
                              </a:lnTo>
                              <a:lnTo>
                                <a:pt x="3" y="13"/>
                              </a:lnTo>
                              <a:lnTo>
                                <a:pt x="1" y="1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91" name="Google Shape;1191;p34"/>
                        <p:cNvSpPr/>
                        <p:nvPr/>
                      </p:nvSpPr>
                      <p:spPr>
                        <a:xfrm>
                          <a:off x="3056" y="2321"/>
                          <a:ext cx="21" cy="17"/>
                        </a:xfrm>
                        <a:custGeom>
                          <a:rect b="b" l="l" r="r" t="t"/>
                          <a:pathLst>
                            <a:path extrusionOk="0" h="17" w="21">
                              <a:moveTo>
                                <a:pt x="0" y="8"/>
                              </a:moveTo>
                              <a:lnTo>
                                <a:pt x="0" y="5"/>
                              </a:lnTo>
                              <a:lnTo>
                                <a:pt x="3" y="2"/>
                              </a:lnTo>
                              <a:lnTo>
                                <a:pt x="5" y="1"/>
                              </a:lnTo>
                              <a:lnTo>
                                <a:pt x="9" y="0"/>
                              </a:lnTo>
                              <a:lnTo>
                                <a:pt x="12" y="1"/>
                              </a:lnTo>
                              <a:lnTo>
                                <a:pt x="15" y="2"/>
                              </a:lnTo>
                              <a:lnTo>
                                <a:pt x="18" y="2"/>
                              </a:lnTo>
                              <a:lnTo>
                                <a:pt x="16" y="4"/>
                              </a:lnTo>
                              <a:lnTo>
                                <a:pt x="18" y="6"/>
                              </a:lnTo>
                              <a:lnTo>
                                <a:pt x="19" y="9"/>
                              </a:lnTo>
                              <a:lnTo>
                                <a:pt x="19" y="12"/>
                              </a:lnTo>
                              <a:lnTo>
                                <a:pt x="20" y="13"/>
                              </a:lnTo>
                              <a:lnTo>
                                <a:pt x="19" y="16"/>
                              </a:lnTo>
                              <a:lnTo>
                                <a:pt x="17" y="14"/>
                              </a:lnTo>
                              <a:lnTo>
                                <a:pt x="16" y="10"/>
                              </a:lnTo>
                              <a:lnTo>
                                <a:pt x="15" y="9"/>
                              </a:lnTo>
                              <a:lnTo>
                                <a:pt x="13" y="9"/>
                              </a:lnTo>
                              <a:lnTo>
                                <a:pt x="12" y="10"/>
                              </a:lnTo>
                              <a:lnTo>
                                <a:pt x="10" y="10"/>
                              </a:lnTo>
                              <a:lnTo>
                                <a:pt x="8" y="10"/>
                              </a:lnTo>
                              <a:lnTo>
                                <a:pt x="6" y="9"/>
                              </a:lnTo>
                              <a:lnTo>
                                <a:pt x="5" y="8"/>
                              </a:lnTo>
                              <a:lnTo>
                                <a:pt x="5" y="5"/>
                              </a:lnTo>
                              <a:lnTo>
                                <a:pt x="2" y="6"/>
                              </a:lnTo>
                              <a:lnTo>
                                <a:pt x="0" y="8"/>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92" name="Google Shape;1192;p34"/>
                        <p:cNvSpPr/>
                        <p:nvPr/>
                      </p:nvSpPr>
                      <p:spPr>
                        <a:xfrm>
                          <a:off x="3054" y="2328"/>
                          <a:ext cx="17" cy="17"/>
                        </a:xfrm>
                        <a:custGeom>
                          <a:rect b="b" l="l" r="r" t="t"/>
                          <a:pathLst>
                            <a:path extrusionOk="0" h="17" w="17">
                              <a:moveTo>
                                <a:pt x="16" y="0"/>
                              </a:moveTo>
                              <a:lnTo>
                                <a:pt x="0" y="8"/>
                              </a:lnTo>
                              <a:lnTo>
                                <a:pt x="0" y="16"/>
                              </a:lnTo>
                              <a:lnTo>
                                <a:pt x="8" y="16"/>
                              </a:lnTo>
                              <a:lnTo>
                                <a:pt x="8" y="0"/>
                              </a:lnTo>
                              <a:lnTo>
                                <a:pt x="16"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1193" name="Google Shape;1193;p34"/>
                    <p:cNvSpPr/>
                    <p:nvPr/>
                  </p:nvSpPr>
                  <p:spPr>
                    <a:xfrm>
                      <a:off x="3032" y="2342"/>
                      <a:ext cx="20" cy="17"/>
                    </a:xfrm>
                    <a:custGeom>
                      <a:rect b="b" l="l" r="r" t="t"/>
                      <a:pathLst>
                        <a:path extrusionOk="0" h="17" w="20">
                          <a:moveTo>
                            <a:pt x="5" y="0"/>
                          </a:moveTo>
                          <a:lnTo>
                            <a:pt x="3" y="1"/>
                          </a:lnTo>
                          <a:lnTo>
                            <a:pt x="1" y="1"/>
                          </a:lnTo>
                          <a:lnTo>
                            <a:pt x="0" y="4"/>
                          </a:lnTo>
                          <a:lnTo>
                            <a:pt x="0" y="7"/>
                          </a:lnTo>
                          <a:lnTo>
                            <a:pt x="0" y="10"/>
                          </a:lnTo>
                          <a:lnTo>
                            <a:pt x="3" y="10"/>
                          </a:lnTo>
                          <a:lnTo>
                            <a:pt x="5" y="11"/>
                          </a:lnTo>
                          <a:lnTo>
                            <a:pt x="7" y="13"/>
                          </a:lnTo>
                          <a:lnTo>
                            <a:pt x="9" y="16"/>
                          </a:lnTo>
                          <a:lnTo>
                            <a:pt x="12" y="14"/>
                          </a:lnTo>
                          <a:lnTo>
                            <a:pt x="14" y="13"/>
                          </a:lnTo>
                          <a:lnTo>
                            <a:pt x="17" y="11"/>
                          </a:lnTo>
                          <a:lnTo>
                            <a:pt x="19" y="11"/>
                          </a:lnTo>
                        </a:path>
                      </a:pathLst>
                    </a:custGeom>
                    <a:noFill/>
                    <a:ln cap="rnd" cmpd="sng" w="12700">
                      <a:solidFill>
                        <a:srgbClr val="FF7F3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194" name="Google Shape;1194;p34"/>
                  <p:cNvGrpSpPr/>
                  <p:nvPr/>
                </p:nvGrpSpPr>
                <p:grpSpPr>
                  <a:xfrm>
                    <a:off x="2975" y="2232"/>
                    <a:ext cx="148" cy="144"/>
                    <a:chOff x="2975" y="2232"/>
                    <a:chExt cx="148" cy="144"/>
                  </a:xfrm>
                </p:grpSpPr>
                <p:sp>
                  <p:nvSpPr>
                    <p:cNvPr id="1195" name="Google Shape;1195;p34"/>
                    <p:cNvSpPr/>
                    <p:nvPr/>
                  </p:nvSpPr>
                  <p:spPr>
                    <a:xfrm>
                      <a:off x="2975" y="2232"/>
                      <a:ext cx="148" cy="144"/>
                    </a:xfrm>
                    <a:custGeom>
                      <a:rect b="b" l="l" r="r" t="t"/>
                      <a:pathLst>
                        <a:path extrusionOk="0" h="144" w="148">
                          <a:moveTo>
                            <a:pt x="28" y="134"/>
                          </a:moveTo>
                          <a:lnTo>
                            <a:pt x="22" y="131"/>
                          </a:lnTo>
                          <a:lnTo>
                            <a:pt x="19" y="128"/>
                          </a:lnTo>
                          <a:lnTo>
                            <a:pt x="18" y="125"/>
                          </a:lnTo>
                          <a:lnTo>
                            <a:pt x="16" y="118"/>
                          </a:lnTo>
                          <a:lnTo>
                            <a:pt x="13" y="117"/>
                          </a:lnTo>
                          <a:lnTo>
                            <a:pt x="12" y="111"/>
                          </a:lnTo>
                          <a:lnTo>
                            <a:pt x="10" y="108"/>
                          </a:lnTo>
                          <a:lnTo>
                            <a:pt x="9" y="106"/>
                          </a:lnTo>
                          <a:lnTo>
                            <a:pt x="7" y="101"/>
                          </a:lnTo>
                          <a:lnTo>
                            <a:pt x="2" y="92"/>
                          </a:lnTo>
                          <a:lnTo>
                            <a:pt x="5" y="77"/>
                          </a:lnTo>
                          <a:lnTo>
                            <a:pt x="2" y="75"/>
                          </a:lnTo>
                          <a:lnTo>
                            <a:pt x="0" y="66"/>
                          </a:lnTo>
                          <a:lnTo>
                            <a:pt x="0" y="60"/>
                          </a:lnTo>
                          <a:lnTo>
                            <a:pt x="0" y="53"/>
                          </a:lnTo>
                          <a:lnTo>
                            <a:pt x="4" y="46"/>
                          </a:lnTo>
                          <a:lnTo>
                            <a:pt x="12" y="41"/>
                          </a:lnTo>
                          <a:lnTo>
                            <a:pt x="12" y="34"/>
                          </a:lnTo>
                          <a:lnTo>
                            <a:pt x="19" y="24"/>
                          </a:lnTo>
                          <a:lnTo>
                            <a:pt x="22" y="21"/>
                          </a:lnTo>
                          <a:lnTo>
                            <a:pt x="26" y="15"/>
                          </a:lnTo>
                          <a:lnTo>
                            <a:pt x="32" y="11"/>
                          </a:lnTo>
                          <a:lnTo>
                            <a:pt x="38" y="11"/>
                          </a:lnTo>
                          <a:lnTo>
                            <a:pt x="48" y="2"/>
                          </a:lnTo>
                          <a:lnTo>
                            <a:pt x="56" y="1"/>
                          </a:lnTo>
                          <a:lnTo>
                            <a:pt x="62" y="0"/>
                          </a:lnTo>
                          <a:lnTo>
                            <a:pt x="68" y="0"/>
                          </a:lnTo>
                          <a:lnTo>
                            <a:pt x="73" y="1"/>
                          </a:lnTo>
                          <a:lnTo>
                            <a:pt x="79" y="1"/>
                          </a:lnTo>
                          <a:lnTo>
                            <a:pt x="87" y="2"/>
                          </a:lnTo>
                          <a:lnTo>
                            <a:pt x="95" y="6"/>
                          </a:lnTo>
                          <a:lnTo>
                            <a:pt x="100" y="9"/>
                          </a:lnTo>
                          <a:lnTo>
                            <a:pt x="110" y="12"/>
                          </a:lnTo>
                          <a:lnTo>
                            <a:pt x="117" y="18"/>
                          </a:lnTo>
                          <a:lnTo>
                            <a:pt x="121" y="23"/>
                          </a:lnTo>
                          <a:lnTo>
                            <a:pt x="124" y="29"/>
                          </a:lnTo>
                          <a:lnTo>
                            <a:pt x="126" y="34"/>
                          </a:lnTo>
                          <a:lnTo>
                            <a:pt x="129" y="39"/>
                          </a:lnTo>
                          <a:lnTo>
                            <a:pt x="132" y="44"/>
                          </a:lnTo>
                          <a:lnTo>
                            <a:pt x="138" y="50"/>
                          </a:lnTo>
                          <a:lnTo>
                            <a:pt x="141" y="60"/>
                          </a:lnTo>
                          <a:lnTo>
                            <a:pt x="144" y="69"/>
                          </a:lnTo>
                          <a:lnTo>
                            <a:pt x="147" y="75"/>
                          </a:lnTo>
                          <a:lnTo>
                            <a:pt x="146" y="79"/>
                          </a:lnTo>
                          <a:lnTo>
                            <a:pt x="143" y="87"/>
                          </a:lnTo>
                          <a:lnTo>
                            <a:pt x="140" y="92"/>
                          </a:lnTo>
                          <a:lnTo>
                            <a:pt x="141" y="100"/>
                          </a:lnTo>
                          <a:lnTo>
                            <a:pt x="139" y="104"/>
                          </a:lnTo>
                          <a:lnTo>
                            <a:pt x="131" y="109"/>
                          </a:lnTo>
                          <a:lnTo>
                            <a:pt x="129" y="114"/>
                          </a:lnTo>
                          <a:lnTo>
                            <a:pt x="116" y="125"/>
                          </a:lnTo>
                          <a:lnTo>
                            <a:pt x="116" y="129"/>
                          </a:lnTo>
                          <a:lnTo>
                            <a:pt x="110" y="135"/>
                          </a:lnTo>
                          <a:lnTo>
                            <a:pt x="101" y="140"/>
                          </a:lnTo>
                          <a:lnTo>
                            <a:pt x="96" y="143"/>
                          </a:lnTo>
                          <a:lnTo>
                            <a:pt x="102" y="129"/>
                          </a:lnTo>
                          <a:lnTo>
                            <a:pt x="107" y="115"/>
                          </a:lnTo>
                          <a:lnTo>
                            <a:pt x="110" y="104"/>
                          </a:lnTo>
                          <a:lnTo>
                            <a:pt x="113" y="92"/>
                          </a:lnTo>
                          <a:lnTo>
                            <a:pt x="113" y="86"/>
                          </a:lnTo>
                          <a:lnTo>
                            <a:pt x="111" y="79"/>
                          </a:lnTo>
                          <a:lnTo>
                            <a:pt x="112" y="67"/>
                          </a:lnTo>
                          <a:lnTo>
                            <a:pt x="110" y="63"/>
                          </a:lnTo>
                          <a:lnTo>
                            <a:pt x="107" y="60"/>
                          </a:lnTo>
                          <a:lnTo>
                            <a:pt x="96" y="66"/>
                          </a:lnTo>
                          <a:lnTo>
                            <a:pt x="90" y="69"/>
                          </a:lnTo>
                          <a:lnTo>
                            <a:pt x="81" y="70"/>
                          </a:lnTo>
                          <a:lnTo>
                            <a:pt x="69" y="70"/>
                          </a:lnTo>
                          <a:lnTo>
                            <a:pt x="60" y="69"/>
                          </a:lnTo>
                          <a:lnTo>
                            <a:pt x="55" y="68"/>
                          </a:lnTo>
                          <a:lnTo>
                            <a:pt x="51" y="66"/>
                          </a:lnTo>
                          <a:lnTo>
                            <a:pt x="45" y="66"/>
                          </a:lnTo>
                          <a:lnTo>
                            <a:pt x="39" y="68"/>
                          </a:lnTo>
                          <a:lnTo>
                            <a:pt x="37" y="71"/>
                          </a:lnTo>
                          <a:lnTo>
                            <a:pt x="36" y="76"/>
                          </a:lnTo>
                          <a:lnTo>
                            <a:pt x="33" y="81"/>
                          </a:lnTo>
                          <a:lnTo>
                            <a:pt x="30" y="82"/>
                          </a:lnTo>
                          <a:lnTo>
                            <a:pt x="27" y="87"/>
                          </a:lnTo>
                          <a:lnTo>
                            <a:pt x="26" y="96"/>
                          </a:lnTo>
                          <a:lnTo>
                            <a:pt x="24" y="98"/>
                          </a:lnTo>
                          <a:lnTo>
                            <a:pt x="21" y="100"/>
                          </a:lnTo>
                          <a:lnTo>
                            <a:pt x="19" y="100"/>
                          </a:lnTo>
                          <a:lnTo>
                            <a:pt x="16" y="101"/>
                          </a:lnTo>
                          <a:lnTo>
                            <a:pt x="15" y="103"/>
                          </a:lnTo>
                          <a:lnTo>
                            <a:pt x="15" y="105"/>
                          </a:lnTo>
                          <a:lnTo>
                            <a:pt x="15" y="108"/>
                          </a:lnTo>
                          <a:lnTo>
                            <a:pt x="17" y="111"/>
                          </a:lnTo>
                          <a:lnTo>
                            <a:pt x="21" y="114"/>
                          </a:lnTo>
                          <a:lnTo>
                            <a:pt x="25" y="114"/>
                          </a:lnTo>
                          <a:lnTo>
                            <a:pt x="26" y="126"/>
                          </a:lnTo>
                          <a:lnTo>
                            <a:pt x="28" y="134"/>
                          </a:lnTo>
                        </a:path>
                      </a:pathLst>
                    </a:custGeom>
                    <a:solidFill>
                      <a:srgbClr val="7F5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196" name="Google Shape;1196;p34"/>
                    <p:cNvGrpSpPr/>
                    <p:nvPr/>
                  </p:nvGrpSpPr>
                  <p:grpSpPr>
                    <a:xfrm>
                      <a:off x="2979" y="2237"/>
                      <a:ext cx="139" cy="101"/>
                      <a:chOff x="2979" y="2237"/>
                      <a:chExt cx="139" cy="101"/>
                    </a:xfrm>
                  </p:grpSpPr>
                  <p:sp>
                    <p:nvSpPr>
                      <p:cNvPr id="1197" name="Google Shape;1197;p34"/>
                      <p:cNvSpPr/>
                      <p:nvPr/>
                    </p:nvSpPr>
                    <p:spPr>
                      <a:xfrm>
                        <a:off x="2979" y="2275"/>
                        <a:ext cx="59" cy="41"/>
                      </a:xfrm>
                      <a:custGeom>
                        <a:rect b="b" l="l" r="r" t="t"/>
                        <a:pathLst>
                          <a:path extrusionOk="0" h="41" w="59">
                            <a:moveTo>
                              <a:pt x="2" y="40"/>
                            </a:moveTo>
                            <a:lnTo>
                              <a:pt x="13" y="40"/>
                            </a:lnTo>
                            <a:lnTo>
                              <a:pt x="29" y="31"/>
                            </a:lnTo>
                            <a:lnTo>
                              <a:pt x="17" y="30"/>
                            </a:lnTo>
                            <a:lnTo>
                              <a:pt x="8" y="29"/>
                            </a:lnTo>
                            <a:lnTo>
                              <a:pt x="4" y="27"/>
                            </a:lnTo>
                            <a:lnTo>
                              <a:pt x="0" y="22"/>
                            </a:lnTo>
                            <a:lnTo>
                              <a:pt x="1" y="13"/>
                            </a:lnTo>
                            <a:lnTo>
                              <a:pt x="8" y="16"/>
                            </a:lnTo>
                            <a:lnTo>
                              <a:pt x="13" y="19"/>
                            </a:lnTo>
                            <a:lnTo>
                              <a:pt x="21" y="20"/>
                            </a:lnTo>
                            <a:lnTo>
                              <a:pt x="27" y="20"/>
                            </a:lnTo>
                            <a:lnTo>
                              <a:pt x="35" y="24"/>
                            </a:lnTo>
                            <a:lnTo>
                              <a:pt x="29" y="17"/>
                            </a:lnTo>
                            <a:lnTo>
                              <a:pt x="24" y="13"/>
                            </a:lnTo>
                            <a:lnTo>
                              <a:pt x="18" y="10"/>
                            </a:lnTo>
                            <a:lnTo>
                              <a:pt x="19" y="2"/>
                            </a:lnTo>
                            <a:lnTo>
                              <a:pt x="18" y="0"/>
                            </a:lnTo>
                            <a:lnTo>
                              <a:pt x="27" y="0"/>
                            </a:lnTo>
                            <a:lnTo>
                              <a:pt x="27" y="6"/>
                            </a:lnTo>
                            <a:lnTo>
                              <a:pt x="28" y="11"/>
                            </a:lnTo>
                            <a:lnTo>
                              <a:pt x="31" y="15"/>
                            </a:lnTo>
                            <a:lnTo>
                              <a:pt x="36" y="17"/>
                            </a:lnTo>
                            <a:lnTo>
                              <a:pt x="44" y="20"/>
                            </a:lnTo>
                            <a:lnTo>
                              <a:pt x="54" y="24"/>
                            </a:lnTo>
                            <a:lnTo>
                              <a:pt x="58" y="25"/>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98" name="Google Shape;1198;p34"/>
                      <p:cNvSpPr/>
                      <p:nvPr/>
                    </p:nvSpPr>
                    <p:spPr>
                      <a:xfrm>
                        <a:off x="2989" y="2257"/>
                        <a:ext cx="113" cy="34"/>
                      </a:xfrm>
                      <a:custGeom>
                        <a:rect b="b" l="l" r="r" t="t"/>
                        <a:pathLst>
                          <a:path extrusionOk="0" h="34" w="113">
                            <a:moveTo>
                              <a:pt x="0" y="15"/>
                            </a:moveTo>
                            <a:lnTo>
                              <a:pt x="7" y="13"/>
                            </a:lnTo>
                            <a:lnTo>
                              <a:pt x="18" y="13"/>
                            </a:lnTo>
                            <a:lnTo>
                              <a:pt x="26" y="12"/>
                            </a:lnTo>
                            <a:lnTo>
                              <a:pt x="23" y="19"/>
                            </a:lnTo>
                            <a:lnTo>
                              <a:pt x="27" y="25"/>
                            </a:lnTo>
                            <a:lnTo>
                              <a:pt x="34" y="19"/>
                            </a:lnTo>
                            <a:lnTo>
                              <a:pt x="41" y="12"/>
                            </a:lnTo>
                            <a:lnTo>
                              <a:pt x="49" y="7"/>
                            </a:lnTo>
                            <a:lnTo>
                              <a:pt x="60" y="1"/>
                            </a:lnTo>
                            <a:lnTo>
                              <a:pt x="63" y="0"/>
                            </a:lnTo>
                            <a:lnTo>
                              <a:pt x="87" y="6"/>
                            </a:lnTo>
                            <a:lnTo>
                              <a:pt x="95" y="17"/>
                            </a:lnTo>
                            <a:lnTo>
                              <a:pt x="98" y="20"/>
                            </a:lnTo>
                            <a:lnTo>
                              <a:pt x="98" y="32"/>
                            </a:lnTo>
                            <a:lnTo>
                              <a:pt x="103" y="33"/>
                            </a:lnTo>
                            <a:lnTo>
                              <a:pt x="110" y="24"/>
                            </a:lnTo>
                            <a:lnTo>
                              <a:pt x="112" y="18"/>
                            </a:lnTo>
                            <a:lnTo>
                              <a:pt x="111" y="11"/>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199" name="Google Shape;1199;p34"/>
                      <p:cNvSpPr/>
                      <p:nvPr/>
                    </p:nvSpPr>
                    <p:spPr>
                      <a:xfrm>
                        <a:off x="2995" y="2237"/>
                        <a:ext cx="99" cy="42"/>
                      </a:xfrm>
                      <a:custGeom>
                        <a:rect b="b" l="l" r="r" t="t"/>
                        <a:pathLst>
                          <a:path extrusionOk="0" h="42" w="99">
                            <a:moveTo>
                              <a:pt x="34" y="28"/>
                            </a:moveTo>
                            <a:lnTo>
                              <a:pt x="26" y="24"/>
                            </a:lnTo>
                            <a:lnTo>
                              <a:pt x="13" y="24"/>
                            </a:lnTo>
                            <a:lnTo>
                              <a:pt x="0" y="26"/>
                            </a:lnTo>
                            <a:lnTo>
                              <a:pt x="21" y="19"/>
                            </a:lnTo>
                            <a:lnTo>
                              <a:pt x="37" y="18"/>
                            </a:lnTo>
                            <a:lnTo>
                              <a:pt x="31" y="14"/>
                            </a:lnTo>
                            <a:lnTo>
                              <a:pt x="19" y="11"/>
                            </a:lnTo>
                            <a:lnTo>
                              <a:pt x="35" y="10"/>
                            </a:lnTo>
                            <a:lnTo>
                              <a:pt x="41" y="13"/>
                            </a:lnTo>
                            <a:lnTo>
                              <a:pt x="49" y="16"/>
                            </a:lnTo>
                            <a:lnTo>
                              <a:pt x="54" y="12"/>
                            </a:lnTo>
                            <a:lnTo>
                              <a:pt x="44" y="2"/>
                            </a:lnTo>
                            <a:lnTo>
                              <a:pt x="51" y="0"/>
                            </a:lnTo>
                            <a:lnTo>
                              <a:pt x="57" y="0"/>
                            </a:lnTo>
                            <a:lnTo>
                              <a:pt x="62" y="13"/>
                            </a:lnTo>
                            <a:lnTo>
                              <a:pt x="66" y="8"/>
                            </a:lnTo>
                            <a:lnTo>
                              <a:pt x="68" y="4"/>
                            </a:lnTo>
                            <a:lnTo>
                              <a:pt x="73" y="9"/>
                            </a:lnTo>
                            <a:lnTo>
                              <a:pt x="76" y="15"/>
                            </a:lnTo>
                            <a:lnTo>
                              <a:pt x="78" y="17"/>
                            </a:lnTo>
                            <a:lnTo>
                              <a:pt x="80" y="21"/>
                            </a:lnTo>
                            <a:lnTo>
                              <a:pt x="83" y="22"/>
                            </a:lnTo>
                            <a:lnTo>
                              <a:pt x="85" y="12"/>
                            </a:lnTo>
                            <a:lnTo>
                              <a:pt x="91" y="14"/>
                            </a:lnTo>
                            <a:lnTo>
                              <a:pt x="90" y="22"/>
                            </a:lnTo>
                            <a:lnTo>
                              <a:pt x="89" y="26"/>
                            </a:lnTo>
                            <a:lnTo>
                              <a:pt x="93" y="31"/>
                            </a:lnTo>
                            <a:lnTo>
                              <a:pt x="98" y="41"/>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200" name="Google Shape;1200;p34"/>
                      <p:cNvSpPr/>
                      <p:nvPr/>
                    </p:nvSpPr>
                    <p:spPr>
                      <a:xfrm>
                        <a:off x="3090" y="2275"/>
                        <a:ext cx="28" cy="63"/>
                      </a:xfrm>
                      <a:custGeom>
                        <a:rect b="b" l="l" r="r" t="t"/>
                        <a:pathLst>
                          <a:path extrusionOk="0" h="63" w="28">
                            <a:moveTo>
                              <a:pt x="14" y="0"/>
                            </a:moveTo>
                            <a:lnTo>
                              <a:pt x="21" y="15"/>
                            </a:lnTo>
                            <a:lnTo>
                              <a:pt x="24" y="23"/>
                            </a:lnTo>
                            <a:lnTo>
                              <a:pt x="27" y="30"/>
                            </a:lnTo>
                            <a:lnTo>
                              <a:pt x="27" y="36"/>
                            </a:lnTo>
                            <a:lnTo>
                              <a:pt x="26" y="43"/>
                            </a:lnTo>
                            <a:lnTo>
                              <a:pt x="23" y="46"/>
                            </a:lnTo>
                            <a:lnTo>
                              <a:pt x="21" y="36"/>
                            </a:lnTo>
                            <a:lnTo>
                              <a:pt x="18" y="28"/>
                            </a:lnTo>
                            <a:lnTo>
                              <a:pt x="13" y="19"/>
                            </a:lnTo>
                            <a:lnTo>
                              <a:pt x="8" y="11"/>
                            </a:lnTo>
                            <a:lnTo>
                              <a:pt x="5" y="27"/>
                            </a:lnTo>
                            <a:lnTo>
                              <a:pt x="12" y="37"/>
                            </a:lnTo>
                            <a:lnTo>
                              <a:pt x="15" y="41"/>
                            </a:lnTo>
                            <a:lnTo>
                              <a:pt x="18" y="62"/>
                            </a:lnTo>
                            <a:lnTo>
                              <a:pt x="6" y="57"/>
                            </a:lnTo>
                            <a:lnTo>
                              <a:pt x="3" y="49"/>
                            </a:lnTo>
                            <a:lnTo>
                              <a:pt x="0" y="40"/>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1201" name="Google Shape;1201;p34"/>
                  <p:cNvSpPr/>
                  <p:nvPr/>
                </p:nvSpPr>
                <p:spPr>
                  <a:xfrm>
                    <a:off x="2998" y="2345"/>
                    <a:ext cx="0" cy="1"/>
                  </a:xfrm>
                  <a:prstGeom prst="ellipse">
                    <a:avLst/>
                  </a:prstGeom>
                  <a:solidFill>
                    <a:srgbClr val="FF5FBF"/>
                  </a:solidFill>
                  <a:ln cap="flat" cmpd="sng" w="12700">
                    <a:solidFill>
                      <a:srgbClr val="FF009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202" name="Google Shape;1202;p34"/>
                <p:cNvGrpSpPr/>
                <p:nvPr/>
              </p:nvGrpSpPr>
              <p:grpSpPr>
                <a:xfrm>
                  <a:off x="2896" y="2370"/>
                  <a:ext cx="256" cy="314"/>
                  <a:chOff x="2896" y="2370"/>
                  <a:chExt cx="256" cy="314"/>
                </a:xfrm>
              </p:grpSpPr>
              <p:sp>
                <p:nvSpPr>
                  <p:cNvPr id="1203" name="Google Shape;1203;p34"/>
                  <p:cNvSpPr/>
                  <p:nvPr/>
                </p:nvSpPr>
                <p:spPr>
                  <a:xfrm>
                    <a:off x="3016" y="2370"/>
                    <a:ext cx="25" cy="98"/>
                  </a:xfrm>
                  <a:custGeom>
                    <a:rect b="b" l="l" r="r" t="t"/>
                    <a:pathLst>
                      <a:path extrusionOk="0" h="98" w="25">
                        <a:moveTo>
                          <a:pt x="24" y="1"/>
                        </a:moveTo>
                        <a:lnTo>
                          <a:pt x="5" y="94"/>
                        </a:lnTo>
                        <a:lnTo>
                          <a:pt x="0" y="97"/>
                        </a:lnTo>
                        <a:lnTo>
                          <a:pt x="20" y="0"/>
                        </a:lnTo>
                        <a:lnTo>
                          <a:pt x="21" y="0"/>
                        </a:lnTo>
                        <a:lnTo>
                          <a:pt x="23" y="0"/>
                        </a:lnTo>
                        <a:lnTo>
                          <a:pt x="24" y="1"/>
                        </a:lnTo>
                      </a:path>
                    </a:pathLst>
                  </a:custGeom>
                  <a:solidFill>
                    <a:srgbClr val="BF7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204" name="Google Shape;1204;p34"/>
                  <p:cNvGrpSpPr/>
                  <p:nvPr/>
                </p:nvGrpSpPr>
                <p:grpSpPr>
                  <a:xfrm>
                    <a:off x="2896" y="2406"/>
                    <a:ext cx="256" cy="278"/>
                    <a:chOff x="2896" y="2406"/>
                    <a:chExt cx="256" cy="278"/>
                  </a:xfrm>
                </p:grpSpPr>
                <p:sp>
                  <p:nvSpPr>
                    <p:cNvPr id="1205" name="Google Shape;1205;p34"/>
                    <p:cNvSpPr/>
                    <p:nvPr/>
                  </p:nvSpPr>
                  <p:spPr>
                    <a:xfrm>
                      <a:off x="2896" y="2406"/>
                      <a:ext cx="256" cy="278"/>
                    </a:xfrm>
                    <a:custGeom>
                      <a:rect b="b" l="l" r="r" t="t"/>
                      <a:pathLst>
                        <a:path extrusionOk="0" h="278" w="256">
                          <a:moveTo>
                            <a:pt x="93" y="1"/>
                          </a:moveTo>
                          <a:lnTo>
                            <a:pt x="89" y="3"/>
                          </a:lnTo>
                          <a:lnTo>
                            <a:pt x="82" y="4"/>
                          </a:lnTo>
                          <a:lnTo>
                            <a:pt x="76" y="6"/>
                          </a:lnTo>
                          <a:lnTo>
                            <a:pt x="69" y="7"/>
                          </a:lnTo>
                          <a:lnTo>
                            <a:pt x="63" y="9"/>
                          </a:lnTo>
                          <a:lnTo>
                            <a:pt x="57" y="10"/>
                          </a:lnTo>
                          <a:lnTo>
                            <a:pt x="53" y="12"/>
                          </a:lnTo>
                          <a:lnTo>
                            <a:pt x="49" y="14"/>
                          </a:lnTo>
                          <a:lnTo>
                            <a:pt x="45" y="16"/>
                          </a:lnTo>
                          <a:lnTo>
                            <a:pt x="41" y="19"/>
                          </a:lnTo>
                          <a:lnTo>
                            <a:pt x="38" y="21"/>
                          </a:lnTo>
                          <a:lnTo>
                            <a:pt x="35" y="24"/>
                          </a:lnTo>
                          <a:lnTo>
                            <a:pt x="31" y="28"/>
                          </a:lnTo>
                          <a:lnTo>
                            <a:pt x="28" y="33"/>
                          </a:lnTo>
                          <a:lnTo>
                            <a:pt x="22" y="42"/>
                          </a:lnTo>
                          <a:lnTo>
                            <a:pt x="12" y="59"/>
                          </a:lnTo>
                          <a:lnTo>
                            <a:pt x="0" y="79"/>
                          </a:lnTo>
                          <a:lnTo>
                            <a:pt x="2" y="82"/>
                          </a:lnTo>
                          <a:lnTo>
                            <a:pt x="6" y="85"/>
                          </a:lnTo>
                          <a:lnTo>
                            <a:pt x="61" y="106"/>
                          </a:lnTo>
                          <a:lnTo>
                            <a:pt x="63" y="112"/>
                          </a:lnTo>
                          <a:lnTo>
                            <a:pt x="63" y="137"/>
                          </a:lnTo>
                          <a:lnTo>
                            <a:pt x="61" y="171"/>
                          </a:lnTo>
                          <a:lnTo>
                            <a:pt x="58" y="196"/>
                          </a:lnTo>
                          <a:lnTo>
                            <a:pt x="56" y="213"/>
                          </a:lnTo>
                          <a:lnTo>
                            <a:pt x="50" y="236"/>
                          </a:lnTo>
                          <a:lnTo>
                            <a:pt x="41" y="254"/>
                          </a:lnTo>
                          <a:lnTo>
                            <a:pt x="29" y="277"/>
                          </a:lnTo>
                          <a:lnTo>
                            <a:pt x="240" y="277"/>
                          </a:lnTo>
                          <a:lnTo>
                            <a:pt x="218" y="220"/>
                          </a:lnTo>
                          <a:lnTo>
                            <a:pt x="208" y="172"/>
                          </a:lnTo>
                          <a:lnTo>
                            <a:pt x="213" y="168"/>
                          </a:lnTo>
                          <a:lnTo>
                            <a:pt x="219" y="162"/>
                          </a:lnTo>
                          <a:lnTo>
                            <a:pt x="222" y="154"/>
                          </a:lnTo>
                          <a:lnTo>
                            <a:pt x="224" y="145"/>
                          </a:lnTo>
                          <a:lnTo>
                            <a:pt x="225" y="137"/>
                          </a:lnTo>
                          <a:lnTo>
                            <a:pt x="225" y="129"/>
                          </a:lnTo>
                          <a:lnTo>
                            <a:pt x="225" y="122"/>
                          </a:lnTo>
                          <a:lnTo>
                            <a:pt x="226" y="114"/>
                          </a:lnTo>
                          <a:lnTo>
                            <a:pt x="255" y="90"/>
                          </a:lnTo>
                          <a:lnTo>
                            <a:pt x="237" y="36"/>
                          </a:lnTo>
                          <a:lnTo>
                            <a:pt x="234" y="29"/>
                          </a:lnTo>
                          <a:lnTo>
                            <a:pt x="229" y="23"/>
                          </a:lnTo>
                          <a:lnTo>
                            <a:pt x="224" y="18"/>
                          </a:lnTo>
                          <a:lnTo>
                            <a:pt x="217" y="15"/>
                          </a:lnTo>
                          <a:lnTo>
                            <a:pt x="185" y="6"/>
                          </a:lnTo>
                          <a:lnTo>
                            <a:pt x="180" y="4"/>
                          </a:lnTo>
                          <a:lnTo>
                            <a:pt x="176" y="2"/>
                          </a:lnTo>
                          <a:lnTo>
                            <a:pt x="173" y="1"/>
                          </a:lnTo>
                          <a:lnTo>
                            <a:pt x="169" y="1"/>
                          </a:lnTo>
                          <a:lnTo>
                            <a:pt x="166" y="0"/>
                          </a:lnTo>
                          <a:lnTo>
                            <a:pt x="166" y="5"/>
                          </a:lnTo>
                          <a:lnTo>
                            <a:pt x="168" y="8"/>
                          </a:lnTo>
                          <a:lnTo>
                            <a:pt x="170" y="11"/>
                          </a:lnTo>
                          <a:lnTo>
                            <a:pt x="173" y="15"/>
                          </a:lnTo>
                          <a:lnTo>
                            <a:pt x="175" y="19"/>
                          </a:lnTo>
                          <a:lnTo>
                            <a:pt x="178" y="24"/>
                          </a:lnTo>
                          <a:lnTo>
                            <a:pt x="179" y="28"/>
                          </a:lnTo>
                          <a:lnTo>
                            <a:pt x="180" y="31"/>
                          </a:lnTo>
                          <a:lnTo>
                            <a:pt x="181" y="35"/>
                          </a:lnTo>
                          <a:lnTo>
                            <a:pt x="181" y="40"/>
                          </a:lnTo>
                          <a:lnTo>
                            <a:pt x="179" y="44"/>
                          </a:lnTo>
                          <a:lnTo>
                            <a:pt x="178" y="49"/>
                          </a:lnTo>
                          <a:lnTo>
                            <a:pt x="175" y="53"/>
                          </a:lnTo>
                          <a:lnTo>
                            <a:pt x="172" y="56"/>
                          </a:lnTo>
                          <a:lnTo>
                            <a:pt x="167" y="59"/>
                          </a:lnTo>
                          <a:lnTo>
                            <a:pt x="162" y="61"/>
                          </a:lnTo>
                          <a:lnTo>
                            <a:pt x="157" y="63"/>
                          </a:lnTo>
                          <a:lnTo>
                            <a:pt x="152" y="64"/>
                          </a:lnTo>
                          <a:lnTo>
                            <a:pt x="147" y="65"/>
                          </a:lnTo>
                          <a:lnTo>
                            <a:pt x="140" y="64"/>
                          </a:lnTo>
                          <a:lnTo>
                            <a:pt x="134" y="63"/>
                          </a:lnTo>
                          <a:lnTo>
                            <a:pt x="129" y="61"/>
                          </a:lnTo>
                          <a:lnTo>
                            <a:pt x="123" y="58"/>
                          </a:lnTo>
                          <a:lnTo>
                            <a:pt x="115" y="54"/>
                          </a:lnTo>
                          <a:lnTo>
                            <a:pt x="111" y="51"/>
                          </a:lnTo>
                          <a:lnTo>
                            <a:pt x="106" y="46"/>
                          </a:lnTo>
                          <a:lnTo>
                            <a:pt x="105" y="40"/>
                          </a:lnTo>
                          <a:lnTo>
                            <a:pt x="102" y="35"/>
                          </a:lnTo>
                          <a:lnTo>
                            <a:pt x="100" y="29"/>
                          </a:lnTo>
                          <a:lnTo>
                            <a:pt x="98" y="23"/>
                          </a:lnTo>
                          <a:lnTo>
                            <a:pt x="96" y="17"/>
                          </a:lnTo>
                          <a:lnTo>
                            <a:pt x="94" y="10"/>
                          </a:lnTo>
                          <a:lnTo>
                            <a:pt x="93" y="4"/>
                          </a:lnTo>
                          <a:lnTo>
                            <a:pt x="93" y="1"/>
                          </a:lnTo>
                        </a:path>
                      </a:pathLst>
                    </a:custGeom>
                    <a:solidFill>
                      <a:srgbClr val="FFFF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206" name="Google Shape;1206;p34"/>
                    <p:cNvGrpSpPr/>
                    <p:nvPr/>
                  </p:nvGrpSpPr>
                  <p:grpSpPr>
                    <a:xfrm>
                      <a:off x="2905" y="2451"/>
                      <a:ext cx="139" cy="204"/>
                      <a:chOff x="2905" y="2451"/>
                      <a:chExt cx="139" cy="204"/>
                    </a:xfrm>
                  </p:grpSpPr>
                  <p:sp>
                    <p:nvSpPr>
                      <p:cNvPr id="1207" name="Google Shape;1207;p34"/>
                      <p:cNvSpPr/>
                      <p:nvPr/>
                    </p:nvSpPr>
                    <p:spPr>
                      <a:xfrm>
                        <a:off x="2905" y="2451"/>
                        <a:ext cx="139" cy="204"/>
                      </a:xfrm>
                      <a:custGeom>
                        <a:rect b="b" l="l" r="r" t="t"/>
                        <a:pathLst>
                          <a:path extrusionOk="0" h="204" w="139">
                            <a:moveTo>
                              <a:pt x="5" y="35"/>
                            </a:moveTo>
                            <a:lnTo>
                              <a:pt x="1" y="47"/>
                            </a:lnTo>
                            <a:lnTo>
                              <a:pt x="1" y="57"/>
                            </a:lnTo>
                            <a:lnTo>
                              <a:pt x="0" y="74"/>
                            </a:lnTo>
                            <a:lnTo>
                              <a:pt x="3" y="96"/>
                            </a:lnTo>
                            <a:lnTo>
                              <a:pt x="3" y="123"/>
                            </a:lnTo>
                            <a:lnTo>
                              <a:pt x="1" y="137"/>
                            </a:lnTo>
                            <a:lnTo>
                              <a:pt x="0" y="149"/>
                            </a:lnTo>
                            <a:lnTo>
                              <a:pt x="1" y="164"/>
                            </a:lnTo>
                            <a:lnTo>
                              <a:pt x="3" y="178"/>
                            </a:lnTo>
                            <a:lnTo>
                              <a:pt x="7" y="191"/>
                            </a:lnTo>
                            <a:lnTo>
                              <a:pt x="13" y="203"/>
                            </a:lnTo>
                            <a:lnTo>
                              <a:pt x="27" y="201"/>
                            </a:lnTo>
                            <a:lnTo>
                              <a:pt x="39" y="200"/>
                            </a:lnTo>
                            <a:lnTo>
                              <a:pt x="55" y="195"/>
                            </a:lnTo>
                            <a:lnTo>
                              <a:pt x="69" y="180"/>
                            </a:lnTo>
                            <a:lnTo>
                              <a:pt x="78" y="167"/>
                            </a:lnTo>
                            <a:lnTo>
                              <a:pt x="117" y="107"/>
                            </a:lnTo>
                            <a:lnTo>
                              <a:pt x="125" y="95"/>
                            </a:lnTo>
                            <a:lnTo>
                              <a:pt x="127" y="92"/>
                            </a:lnTo>
                            <a:lnTo>
                              <a:pt x="128" y="88"/>
                            </a:lnTo>
                            <a:lnTo>
                              <a:pt x="130" y="84"/>
                            </a:lnTo>
                            <a:lnTo>
                              <a:pt x="131" y="80"/>
                            </a:lnTo>
                            <a:lnTo>
                              <a:pt x="135" y="68"/>
                            </a:lnTo>
                            <a:lnTo>
                              <a:pt x="135" y="66"/>
                            </a:lnTo>
                            <a:lnTo>
                              <a:pt x="135" y="63"/>
                            </a:lnTo>
                            <a:lnTo>
                              <a:pt x="133" y="60"/>
                            </a:lnTo>
                            <a:lnTo>
                              <a:pt x="132" y="58"/>
                            </a:lnTo>
                            <a:lnTo>
                              <a:pt x="130" y="55"/>
                            </a:lnTo>
                            <a:lnTo>
                              <a:pt x="127" y="52"/>
                            </a:lnTo>
                            <a:lnTo>
                              <a:pt x="126" y="49"/>
                            </a:lnTo>
                            <a:lnTo>
                              <a:pt x="124" y="47"/>
                            </a:lnTo>
                            <a:lnTo>
                              <a:pt x="121" y="44"/>
                            </a:lnTo>
                            <a:lnTo>
                              <a:pt x="125" y="42"/>
                            </a:lnTo>
                            <a:lnTo>
                              <a:pt x="128" y="41"/>
                            </a:lnTo>
                            <a:lnTo>
                              <a:pt x="130" y="44"/>
                            </a:lnTo>
                            <a:lnTo>
                              <a:pt x="132" y="47"/>
                            </a:lnTo>
                            <a:lnTo>
                              <a:pt x="133" y="50"/>
                            </a:lnTo>
                            <a:lnTo>
                              <a:pt x="134" y="52"/>
                            </a:lnTo>
                            <a:lnTo>
                              <a:pt x="135" y="53"/>
                            </a:lnTo>
                            <a:lnTo>
                              <a:pt x="137" y="54"/>
                            </a:lnTo>
                            <a:lnTo>
                              <a:pt x="138" y="52"/>
                            </a:lnTo>
                            <a:lnTo>
                              <a:pt x="138" y="50"/>
                            </a:lnTo>
                            <a:lnTo>
                              <a:pt x="137" y="46"/>
                            </a:lnTo>
                            <a:lnTo>
                              <a:pt x="136" y="40"/>
                            </a:lnTo>
                            <a:lnTo>
                              <a:pt x="136" y="33"/>
                            </a:lnTo>
                            <a:lnTo>
                              <a:pt x="134" y="32"/>
                            </a:lnTo>
                            <a:lnTo>
                              <a:pt x="134" y="27"/>
                            </a:lnTo>
                            <a:lnTo>
                              <a:pt x="134" y="26"/>
                            </a:lnTo>
                            <a:lnTo>
                              <a:pt x="130" y="24"/>
                            </a:lnTo>
                            <a:lnTo>
                              <a:pt x="128" y="18"/>
                            </a:lnTo>
                            <a:lnTo>
                              <a:pt x="127" y="13"/>
                            </a:lnTo>
                            <a:lnTo>
                              <a:pt x="125" y="9"/>
                            </a:lnTo>
                            <a:lnTo>
                              <a:pt x="124" y="6"/>
                            </a:lnTo>
                            <a:lnTo>
                              <a:pt x="124" y="3"/>
                            </a:lnTo>
                            <a:lnTo>
                              <a:pt x="123" y="1"/>
                            </a:lnTo>
                            <a:lnTo>
                              <a:pt x="121" y="0"/>
                            </a:lnTo>
                            <a:lnTo>
                              <a:pt x="118" y="0"/>
                            </a:lnTo>
                            <a:lnTo>
                              <a:pt x="117" y="8"/>
                            </a:lnTo>
                            <a:lnTo>
                              <a:pt x="101" y="26"/>
                            </a:lnTo>
                            <a:lnTo>
                              <a:pt x="97" y="31"/>
                            </a:lnTo>
                            <a:lnTo>
                              <a:pt x="96" y="33"/>
                            </a:lnTo>
                            <a:lnTo>
                              <a:pt x="95" y="36"/>
                            </a:lnTo>
                            <a:lnTo>
                              <a:pt x="95" y="38"/>
                            </a:lnTo>
                            <a:lnTo>
                              <a:pt x="97" y="46"/>
                            </a:lnTo>
                            <a:lnTo>
                              <a:pt x="101" y="60"/>
                            </a:lnTo>
                            <a:lnTo>
                              <a:pt x="104" y="68"/>
                            </a:lnTo>
                            <a:lnTo>
                              <a:pt x="107" y="80"/>
                            </a:lnTo>
                            <a:lnTo>
                              <a:pt x="83" y="99"/>
                            </a:lnTo>
                            <a:lnTo>
                              <a:pt x="53" y="124"/>
                            </a:lnTo>
                            <a:lnTo>
                              <a:pt x="55" y="94"/>
                            </a:lnTo>
                            <a:lnTo>
                              <a:pt x="53" y="61"/>
                            </a:lnTo>
                            <a:lnTo>
                              <a:pt x="5" y="35"/>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208" name="Google Shape;1208;p34"/>
                      <p:cNvSpPr/>
                      <p:nvPr/>
                    </p:nvSpPr>
                    <p:spPr>
                      <a:xfrm>
                        <a:off x="3016" y="2476"/>
                        <a:ext cx="20" cy="17"/>
                      </a:xfrm>
                      <a:custGeom>
                        <a:rect b="b" l="l" r="r" t="t"/>
                        <a:pathLst>
                          <a:path extrusionOk="0" h="17" w="20">
                            <a:moveTo>
                              <a:pt x="0" y="16"/>
                            </a:moveTo>
                            <a:lnTo>
                              <a:pt x="12" y="0"/>
                            </a:lnTo>
                            <a:lnTo>
                              <a:pt x="19" y="0"/>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209" name="Google Shape;1209;p34"/>
                      <p:cNvSpPr/>
                      <p:nvPr/>
                    </p:nvSpPr>
                    <p:spPr>
                      <a:xfrm>
                        <a:off x="3013" y="2484"/>
                        <a:ext cx="27" cy="17"/>
                      </a:xfrm>
                      <a:custGeom>
                        <a:rect b="b" l="l" r="r" t="t"/>
                        <a:pathLst>
                          <a:path extrusionOk="0" h="17" w="27">
                            <a:moveTo>
                              <a:pt x="0" y="16"/>
                            </a:moveTo>
                            <a:lnTo>
                              <a:pt x="15" y="5"/>
                            </a:lnTo>
                            <a:lnTo>
                              <a:pt x="26" y="0"/>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210" name="Google Shape;1210;p34"/>
                      <p:cNvSpPr/>
                      <p:nvPr/>
                    </p:nvSpPr>
                    <p:spPr>
                      <a:xfrm>
                        <a:off x="3015" y="2472"/>
                        <a:ext cx="17" cy="17"/>
                      </a:xfrm>
                      <a:custGeom>
                        <a:rect b="b" l="l" r="r" t="t"/>
                        <a:pathLst>
                          <a:path extrusionOk="0" h="17" w="17">
                            <a:moveTo>
                              <a:pt x="0" y="16"/>
                            </a:moveTo>
                            <a:lnTo>
                              <a:pt x="14" y="0"/>
                            </a:lnTo>
                            <a:lnTo>
                              <a:pt x="16" y="8"/>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1211" name="Google Shape;1211;p34"/>
                      <p:cNvCxnSpPr/>
                      <p:nvPr/>
                    </p:nvCxnSpPr>
                    <p:spPr>
                      <a:xfrm rot="10800000">
                        <a:off x="3024" y="2459"/>
                        <a:ext cx="5" cy="2"/>
                      </a:xfrm>
                      <a:prstGeom prst="straightConnector1">
                        <a:avLst/>
                      </a:prstGeom>
                      <a:noFill/>
                      <a:ln cap="flat" cmpd="sng" w="12700">
                        <a:solidFill>
                          <a:srgbClr val="BF3F00"/>
                        </a:solidFill>
                        <a:prstDash val="solid"/>
                        <a:round/>
                        <a:headEnd len="sm" w="sm" type="none"/>
                        <a:tailEnd len="sm" w="sm" type="none"/>
                      </a:ln>
                    </p:spPr>
                  </p:cxnSp>
                </p:grpSp>
                <p:sp>
                  <p:nvSpPr>
                    <p:cNvPr id="1212" name="Google Shape;1212;p34"/>
                    <p:cNvSpPr/>
                    <p:nvPr/>
                  </p:nvSpPr>
                  <p:spPr>
                    <a:xfrm>
                      <a:off x="2896" y="2474"/>
                      <a:ext cx="66" cy="42"/>
                    </a:xfrm>
                    <a:custGeom>
                      <a:rect b="b" l="l" r="r" t="t"/>
                      <a:pathLst>
                        <a:path extrusionOk="0" h="42" w="66">
                          <a:moveTo>
                            <a:pt x="30" y="15"/>
                          </a:moveTo>
                          <a:lnTo>
                            <a:pt x="6" y="0"/>
                          </a:lnTo>
                          <a:lnTo>
                            <a:pt x="0" y="11"/>
                          </a:lnTo>
                          <a:lnTo>
                            <a:pt x="2" y="14"/>
                          </a:lnTo>
                          <a:lnTo>
                            <a:pt x="6" y="17"/>
                          </a:lnTo>
                          <a:lnTo>
                            <a:pt x="65" y="41"/>
                          </a:lnTo>
                          <a:lnTo>
                            <a:pt x="65" y="35"/>
                          </a:lnTo>
                          <a:lnTo>
                            <a:pt x="30" y="15"/>
                          </a:lnTo>
                        </a:path>
                      </a:pathLst>
                    </a:custGeom>
                    <a:solidFill>
                      <a:srgbClr val="FFFF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213" name="Google Shape;1213;p34"/>
                  <p:cNvGrpSpPr/>
                  <p:nvPr/>
                </p:nvGrpSpPr>
                <p:grpSpPr>
                  <a:xfrm>
                    <a:off x="3003" y="2430"/>
                    <a:ext cx="33" cy="48"/>
                    <a:chOff x="3003" y="2430"/>
                    <a:chExt cx="33" cy="48"/>
                  </a:xfrm>
                </p:grpSpPr>
                <p:sp>
                  <p:nvSpPr>
                    <p:cNvPr id="1214" name="Google Shape;1214;p34"/>
                    <p:cNvSpPr/>
                    <p:nvPr/>
                  </p:nvSpPr>
                  <p:spPr>
                    <a:xfrm>
                      <a:off x="3003" y="2431"/>
                      <a:ext cx="26" cy="47"/>
                    </a:xfrm>
                    <a:custGeom>
                      <a:rect b="b" l="l" r="r" t="t"/>
                      <a:pathLst>
                        <a:path extrusionOk="0" h="47" w="26">
                          <a:moveTo>
                            <a:pt x="24" y="0"/>
                          </a:moveTo>
                          <a:lnTo>
                            <a:pt x="16" y="3"/>
                          </a:lnTo>
                          <a:lnTo>
                            <a:pt x="9" y="7"/>
                          </a:lnTo>
                          <a:lnTo>
                            <a:pt x="4" y="15"/>
                          </a:lnTo>
                          <a:lnTo>
                            <a:pt x="0" y="20"/>
                          </a:lnTo>
                          <a:lnTo>
                            <a:pt x="1" y="27"/>
                          </a:lnTo>
                          <a:lnTo>
                            <a:pt x="2" y="39"/>
                          </a:lnTo>
                          <a:lnTo>
                            <a:pt x="3" y="46"/>
                          </a:lnTo>
                          <a:lnTo>
                            <a:pt x="12" y="38"/>
                          </a:lnTo>
                          <a:lnTo>
                            <a:pt x="12" y="30"/>
                          </a:lnTo>
                          <a:lnTo>
                            <a:pt x="11" y="27"/>
                          </a:lnTo>
                          <a:lnTo>
                            <a:pt x="10" y="24"/>
                          </a:lnTo>
                          <a:lnTo>
                            <a:pt x="12" y="23"/>
                          </a:lnTo>
                          <a:lnTo>
                            <a:pt x="13" y="21"/>
                          </a:lnTo>
                          <a:lnTo>
                            <a:pt x="15" y="18"/>
                          </a:lnTo>
                          <a:lnTo>
                            <a:pt x="16" y="15"/>
                          </a:lnTo>
                          <a:lnTo>
                            <a:pt x="17" y="12"/>
                          </a:lnTo>
                          <a:lnTo>
                            <a:pt x="19" y="11"/>
                          </a:lnTo>
                          <a:lnTo>
                            <a:pt x="22" y="10"/>
                          </a:lnTo>
                          <a:lnTo>
                            <a:pt x="24" y="8"/>
                          </a:lnTo>
                          <a:lnTo>
                            <a:pt x="25" y="6"/>
                          </a:lnTo>
                          <a:lnTo>
                            <a:pt x="25" y="3"/>
                          </a:lnTo>
                          <a:lnTo>
                            <a:pt x="24" y="0"/>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215" name="Google Shape;1215;p34"/>
                    <p:cNvSpPr/>
                    <p:nvPr/>
                  </p:nvSpPr>
                  <p:spPr>
                    <a:xfrm>
                      <a:off x="3019" y="2430"/>
                      <a:ext cx="17" cy="17"/>
                    </a:xfrm>
                    <a:custGeom>
                      <a:rect b="b" l="l" r="r" t="t"/>
                      <a:pathLst>
                        <a:path extrusionOk="0" h="17" w="17">
                          <a:moveTo>
                            <a:pt x="0" y="12"/>
                          </a:moveTo>
                          <a:lnTo>
                            <a:pt x="14" y="0"/>
                          </a:lnTo>
                          <a:lnTo>
                            <a:pt x="16" y="6"/>
                          </a:lnTo>
                          <a:lnTo>
                            <a:pt x="14" y="9"/>
                          </a:lnTo>
                          <a:lnTo>
                            <a:pt x="5" y="16"/>
                          </a:lnTo>
                          <a:lnTo>
                            <a:pt x="4" y="16"/>
                          </a:lnTo>
                          <a:lnTo>
                            <a:pt x="1" y="16"/>
                          </a:lnTo>
                          <a:lnTo>
                            <a:pt x="0" y="12"/>
                          </a:lnTo>
                        </a:path>
                      </a:pathLst>
                    </a:custGeom>
                    <a:solidFill>
                      <a:srgbClr val="FF001F"/>
                    </a:solidFill>
                    <a:ln cap="rnd" cmpd="sng" w="12700">
                      <a:solidFill>
                        <a:srgbClr val="FF001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grpSp>
          <p:sp>
            <p:nvSpPr>
              <p:cNvPr id="1216" name="Google Shape;1216;p34"/>
              <p:cNvSpPr/>
              <p:nvPr/>
            </p:nvSpPr>
            <p:spPr>
              <a:xfrm>
                <a:off x="3026" y="2406"/>
                <a:ext cx="168" cy="201"/>
              </a:xfrm>
              <a:custGeom>
                <a:rect b="b" l="l" r="r" t="t"/>
                <a:pathLst>
                  <a:path extrusionOk="0" h="201" w="168">
                    <a:moveTo>
                      <a:pt x="65" y="0"/>
                    </a:moveTo>
                    <a:lnTo>
                      <a:pt x="162" y="20"/>
                    </a:lnTo>
                    <a:lnTo>
                      <a:pt x="154" y="22"/>
                    </a:lnTo>
                    <a:lnTo>
                      <a:pt x="167" y="28"/>
                    </a:lnTo>
                    <a:lnTo>
                      <a:pt x="111" y="200"/>
                    </a:lnTo>
                    <a:lnTo>
                      <a:pt x="41" y="192"/>
                    </a:lnTo>
                    <a:lnTo>
                      <a:pt x="0" y="169"/>
                    </a:lnTo>
                    <a:lnTo>
                      <a:pt x="65" y="0"/>
                    </a:lnTo>
                  </a:path>
                </a:pathLst>
              </a:custGeom>
              <a:solidFill>
                <a:srgbClr val="9FB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217" name="Google Shape;1217;p34"/>
              <p:cNvSpPr/>
              <p:nvPr/>
            </p:nvSpPr>
            <p:spPr>
              <a:xfrm>
                <a:off x="3001" y="2530"/>
                <a:ext cx="174" cy="99"/>
              </a:xfrm>
              <a:custGeom>
                <a:rect b="b" l="l" r="r" t="t"/>
                <a:pathLst>
                  <a:path extrusionOk="0" h="99" w="174">
                    <a:moveTo>
                      <a:pt x="157" y="0"/>
                    </a:moveTo>
                    <a:lnTo>
                      <a:pt x="160" y="7"/>
                    </a:lnTo>
                    <a:lnTo>
                      <a:pt x="163" y="26"/>
                    </a:lnTo>
                    <a:lnTo>
                      <a:pt x="165" y="40"/>
                    </a:lnTo>
                    <a:lnTo>
                      <a:pt x="168" y="59"/>
                    </a:lnTo>
                    <a:lnTo>
                      <a:pt x="171" y="67"/>
                    </a:lnTo>
                    <a:lnTo>
                      <a:pt x="173" y="75"/>
                    </a:lnTo>
                    <a:lnTo>
                      <a:pt x="173" y="82"/>
                    </a:lnTo>
                    <a:lnTo>
                      <a:pt x="173" y="86"/>
                    </a:lnTo>
                    <a:lnTo>
                      <a:pt x="170" y="91"/>
                    </a:lnTo>
                    <a:lnTo>
                      <a:pt x="165" y="94"/>
                    </a:lnTo>
                    <a:lnTo>
                      <a:pt x="144" y="97"/>
                    </a:lnTo>
                    <a:lnTo>
                      <a:pt x="119" y="97"/>
                    </a:lnTo>
                    <a:lnTo>
                      <a:pt x="92" y="94"/>
                    </a:lnTo>
                    <a:lnTo>
                      <a:pt x="75" y="97"/>
                    </a:lnTo>
                    <a:lnTo>
                      <a:pt x="65" y="98"/>
                    </a:lnTo>
                    <a:lnTo>
                      <a:pt x="54" y="97"/>
                    </a:lnTo>
                    <a:lnTo>
                      <a:pt x="44" y="95"/>
                    </a:lnTo>
                    <a:lnTo>
                      <a:pt x="36" y="94"/>
                    </a:lnTo>
                    <a:lnTo>
                      <a:pt x="17" y="93"/>
                    </a:lnTo>
                    <a:lnTo>
                      <a:pt x="10" y="87"/>
                    </a:lnTo>
                    <a:lnTo>
                      <a:pt x="10" y="81"/>
                    </a:lnTo>
                    <a:lnTo>
                      <a:pt x="6" y="76"/>
                    </a:lnTo>
                    <a:lnTo>
                      <a:pt x="4" y="72"/>
                    </a:lnTo>
                    <a:lnTo>
                      <a:pt x="4" y="65"/>
                    </a:lnTo>
                    <a:lnTo>
                      <a:pt x="1" y="59"/>
                    </a:lnTo>
                    <a:lnTo>
                      <a:pt x="0" y="54"/>
                    </a:lnTo>
                    <a:lnTo>
                      <a:pt x="0" y="51"/>
                    </a:lnTo>
                    <a:lnTo>
                      <a:pt x="2" y="49"/>
                    </a:lnTo>
                    <a:lnTo>
                      <a:pt x="4" y="49"/>
                    </a:lnTo>
                    <a:lnTo>
                      <a:pt x="6" y="50"/>
                    </a:lnTo>
                    <a:lnTo>
                      <a:pt x="8" y="53"/>
                    </a:lnTo>
                    <a:lnTo>
                      <a:pt x="12" y="55"/>
                    </a:lnTo>
                    <a:lnTo>
                      <a:pt x="19" y="58"/>
                    </a:lnTo>
                    <a:lnTo>
                      <a:pt x="15" y="55"/>
                    </a:lnTo>
                    <a:lnTo>
                      <a:pt x="13" y="51"/>
                    </a:lnTo>
                    <a:lnTo>
                      <a:pt x="16" y="48"/>
                    </a:lnTo>
                    <a:lnTo>
                      <a:pt x="21" y="47"/>
                    </a:lnTo>
                    <a:lnTo>
                      <a:pt x="28" y="47"/>
                    </a:lnTo>
                    <a:lnTo>
                      <a:pt x="37" y="45"/>
                    </a:lnTo>
                    <a:lnTo>
                      <a:pt x="47" y="45"/>
                    </a:lnTo>
                    <a:lnTo>
                      <a:pt x="50" y="45"/>
                    </a:lnTo>
                    <a:lnTo>
                      <a:pt x="45" y="43"/>
                    </a:lnTo>
                    <a:lnTo>
                      <a:pt x="38" y="43"/>
                    </a:lnTo>
                    <a:lnTo>
                      <a:pt x="34" y="43"/>
                    </a:lnTo>
                    <a:lnTo>
                      <a:pt x="29" y="43"/>
                    </a:lnTo>
                    <a:lnTo>
                      <a:pt x="24" y="42"/>
                    </a:lnTo>
                    <a:lnTo>
                      <a:pt x="23" y="40"/>
                    </a:lnTo>
                    <a:lnTo>
                      <a:pt x="22" y="36"/>
                    </a:lnTo>
                    <a:lnTo>
                      <a:pt x="31" y="35"/>
                    </a:lnTo>
                    <a:lnTo>
                      <a:pt x="44" y="34"/>
                    </a:lnTo>
                    <a:lnTo>
                      <a:pt x="53" y="33"/>
                    </a:lnTo>
                    <a:lnTo>
                      <a:pt x="60" y="35"/>
                    </a:lnTo>
                    <a:lnTo>
                      <a:pt x="66" y="37"/>
                    </a:lnTo>
                    <a:lnTo>
                      <a:pt x="70" y="44"/>
                    </a:lnTo>
                    <a:lnTo>
                      <a:pt x="74" y="48"/>
                    </a:lnTo>
                    <a:lnTo>
                      <a:pt x="80" y="53"/>
                    </a:lnTo>
                    <a:lnTo>
                      <a:pt x="88" y="56"/>
                    </a:lnTo>
                    <a:lnTo>
                      <a:pt x="99" y="58"/>
                    </a:lnTo>
                    <a:lnTo>
                      <a:pt x="110" y="57"/>
                    </a:lnTo>
                    <a:lnTo>
                      <a:pt x="133" y="51"/>
                    </a:lnTo>
                    <a:lnTo>
                      <a:pt x="136" y="51"/>
                    </a:lnTo>
                    <a:lnTo>
                      <a:pt x="145" y="38"/>
                    </a:lnTo>
                    <a:lnTo>
                      <a:pt x="148" y="23"/>
                    </a:lnTo>
                    <a:lnTo>
                      <a:pt x="157" y="0"/>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218" name="Google Shape;1218;p34"/>
            <p:cNvGrpSpPr/>
            <p:nvPr/>
          </p:nvGrpSpPr>
          <p:grpSpPr>
            <a:xfrm>
              <a:off x="2504" y="2549"/>
              <a:ext cx="193" cy="219"/>
              <a:chOff x="2504" y="2549"/>
              <a:chExt cx="193" cy="219"/>
            </a:xfrm>
          </p:grpSpPr>
          <p:sp>
            <p:nvSpPr>
              <p:cNvPr id="1219" name="Google Shape;1219;p34"/>
              <p:cNvSpPr/>
              <p:nvPr/>
            </p:nvSpPr>
            <p:spPr>
              <a:xfrm>
                <a:off x="2527" y="2577"/>
                <a:ext cx="149" cy="174"/>
              </a:xfrm>
              <a:custGeom>
                <a:rect b="b" l="l" r="r" t="t"/>
                <a:pathLst>
                  <a:path extrusionOk="0" h="174" w="149">
                    <a:moveTo>
                      <a:pt x="0" y="128"/>
                    </a:moveTo>
                    <a:lnTo>
                      <a:pt x="3" y="119"/>
                    </a:lnTo>
                    <a:lnTo>
                      <a:pt x="0" y="98"/>
                    </a:lnTo>
                    <a:lnTo>
                      <a:pt x="0" y="84"/>
                    </a:lnTo>
                    <a:lnTo>
                      <a:pt x="3" y="62"/>
                    </a:lnTo>
                    <a:lnTo>
                      <a:pt x="8" y="46"/>
                    </a:lnTo>
                    <a:lnTo>
                      <a:pt x="15" y="33"/>
                    </a:lnTo>
                    <a:lnTo>
                      <a:pt x="24" y="20"/>
                    </a:lnTo>
                    <a:lnTo>
                      <a:pt x="38" y="10"/>
                    </a:lnTo>
                    <a:lnTo>
                      <a:pt x="55" y="3"/>
                    </a:lnTo>
                    <a:lnTo>
                      <a:pt x="77" y="0"/>
                    </a:lnTo>
                    <a:lnTo>
                      <a:pt x="103" y="7"/>
                    </a:lnTo>
                    <a:lnTo>
                      <a:pt x="127" y="21"/>
                    </a:lnTo>
                    <a:lnTo>
                      <a:pt x="140" y="33"/>
                    </a:lnTo>
                    <a:lnTo>
                      <a:pt x="148" y="50"/>
                    </a:lnTo>
                    <a:lnTo>
                      <a:pt x="148" y="67"/>
                    </a:lnTo>
                    <a:lnTo>
                      <a:pt x="144" y="84"/>
                    </a:lnTo>
                    <a:lnTo>
                      <a:pt x="135" y="104"/>
                    </a:lnTo>
                    <a:lnTo>
                      <a:pt x="134" y="117"/>
                    </a:lnTo>
                    <a:lnTo>
                      <a:pt x="133" y="123"/>
                    </a:lnTo>
                    <a:lnTo>
                      <a:pt x="131" y="128"/>
                    </a:lnTo>
                    <a:lnTo>
                      <a:pt x="119" y="146"/>
                    </a:lnTo>
                    <a:lnTo>
                      <a:pt x="113" y="153"/>
                    </a:lnTo>
                    <a:lnTo>
                      <a:pt x="107" y="161"/>
                    </a:lnTo>
                    <a:lnTo>
                      <a:pt x="104" y="164"/>
                    </a:lnTo>
                    <a:lnTo>
                      <a:pt x="102" y="166"/>
                    </a:lnTo>
                    <a:lnTo>
                      <a:pt x="100" y="167"/>
                    </a:lnTo>
                    <a:lnTo>
                      <a:pt x="96" y="167"/>
                    </a:lnTo>
                    <a:lnTo>
                      <a:pt x="90" y="166"/>
                    </a:lnTo>
                    <a:lnTo>
                      <a:pt x="87" y="165"/>
                    </a:lnTo>
                    <a:lnTo>
                      <a:pt x="83" y="165"/>
                    </a:lnTo>
                    <a:lnTo>
                      <a:pt x="73" y="173"/>
                    </a:lnTo>
                    <a:lnTo>
                      <a:pt x="0" y="128"/>
                    </a:lnTo>
                  </a:path>
                </a:pathLst>
              </a:custGeom>
              <a:solidFill>
                <a:srgbClr val="FFB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220" name="Google Shape;1220;p34"/>
              <p:cNvSpPr/>
              <p:nvPr/>
            </p:nvSpPr>
            <p:spPr>
              <a:xfrm>
                <a:off x="2613" y="2715"/>
                <a:ext cx="15" cy="18"/>
              </a:xfrm>
              <a:prstGeom prst="ellipse">
                <a:avLst/>
              </a:pr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221" name="Google Shape;1221;p34"/>
              <p:cNvSpPr/>
              <p:nvPr/>
            </p:nvSpPr>
            <p:spPr>
              <a:xfrm>
                <a:off x="2608" y="2690"/>
                <a:ext cx="19" cy="34"/>
              </a:xfrm>
              <a:custGeom>
                <a:rect b="b" l="l" r="r" t="t"/>
                <a:pathLst>
                  <a:path extrusionOk="0" h="34" w="19">
                    <a:moveTo>
                      <a:pt x="1" y="0"/>
                    </a:moveTo>
                    <a:lnTo>
                      <a:pt x="0" y="5"/>
                    </a:lnTo>
                    <a:lnTo>
                      <a:pt x="0" y="11"/>
                    </a:lnTo>
                    <a:lnTo>
                      <a:pt x="4" y="22"/>
                    </a:lnTo>
                    <a:lnTo>
                      <a:pt x="8" y="32"/>
                    </a:lnTo>
                    <a:lnTo>
                      <a:pt x="14" y="33"/>
                    </a:lnTo>
                    <a:lnTo>
                      <a:pt x="18" y="32"/>
                    </a:lnTo>
                  </a:path>
                </a:pathLst>
              </a:custGeom>
              <a:noFill/>
              <a:ln cap="rnd" cmpd="sng" w="12700">
                <a:solidFill>
                  <a:srgbClr val="FF7F3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222" name="Google Shape;1222;p34"/>
              <p:cNvSpPr/>
              <p:nvPr/>
            </p:nvSpPr>
            <p:spPr>
              <a:xfrm>
                <a:off x="2516" y="2695"/>
                <a:ext cx="97" cy="73"/>
              </a:xfrm>
              <a:custGeom>
                <a:rect b="b" l="l" r="r" t="t"/>
                <a:pathLst>
                  <a:path extrusionOk="0" h="73" w="97">
                    <a:moveTo>
                      <a:pt x="16" y="0"/>
                    </a:moveTo>
                    <a:lnTo>
                      <a:pt x="59" y="20"/>
                    </a:lnTo>
                    <a:lnTo>
                      <a:pt x="74" y="29"/>
                    </a:lnTo>
                    <a:lnTo>
                      <a:pt x="82" y="35"/>
                    </a:lnTo>
                    <a:lnTo>
                      <a:pt x="87" y="41"/>
                    </a:lnTo>
                    <a:lnTo>
                      <a:pt x="91" y="45"/>
                    </a:lnTo>
                    <a:lnTo>
                      <a:pt x="94" y="51"/>
                    </a:lnTo>
                    <a:lnTo>
                      <a:pt x="96" y="55"/>
                    </a:lnTo>
                    <a:lnTo>
                      <a:pt x="83" y="72"/>
                    </a:lnTo>
                    <a:lnTo>
                      <a:pt x="0" y="12"/>
                    </a:lnTo>
                    <a:lnTo>
                      <a:pt x="16" y="0"/>
                    </a:lnTo>
                  </a:path>
                </a:pathLst>
              </a:custGeom>
              <a:solidFill>
                <a:srgbClr val="5F3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223" name="Google Shape;1223;p34"/>
              <p:cNvGrpSpPr/>
              <p:nvPr/>
            </p:nvGrpSpPr>
            <p:grpSpPr>
              <a:xfrm>
                <a:off x="2504" y="2549"/>
                <a:ext cx="193" cy="161"/>
                <a:chOff x="2504" y="2549"/>
                <a:chExt cx="193" cy="161"/>
              </a:xfrm>
            </p:grpSpPr>
            <p:sp>
              <p:nvSpPr>
                <p:cNvPr id="1224" name="Google Shape;1224;p34"/>
                <p:cNvSpPr/>
                <p:nvPr/>
              </p:nvSpPr>
              <p:spPr>
                <a:xfrm>
                  <a:off x="2504" y="2549"/>
                  <a:ext cx="193" cy="161"/>
                </a:xfrm>
                <a:custGeom>
                  <a:rect b="b" l="l" r="r" t="t"/>
                  <a:pathLst>
                    <a:path extrusionOk="0" h="161" w="193">
                      <a:moveTo>
                        <a:pt x="90" y="5"/>
                      </a:moveTo>
                      <a:lnTo>
                        <a:pt x="98" y="0"/>
                      </a:lnTo>
                      <a:lnTo>
                        <a:pt x="114" y="8"/>
                      </a:lnTo>
                      <a:lnTo>
                        <a:pt x="137" y="20"/>
                      </a:lnTo>
                      <a:lnTo>
                        <a:pt x="181" y="70"/>
                      </a:lnTo>
                      <a:lnTo>
                        <a:pt x="188" y="78"/>
                      </a:lnTo>
                      <a:lnTo>
                        <a:pt x="191" y="87"/>
                      </a:lnTo>
                      <a:lnTo>
                        <a:pt x="192" y="95"/>
                      </a:lnTo>
                      <a:lnTo>
                        <a:pt x="191" y="103"/>
                      </a:lnTo>
                      <a:lnTo>
                        <a:pt x="189" y="109"/>
                      </a:lnTo>
                      <a:lnTo>
                        <a:pt x="186" y="116"/>
                      </a:lnTo>
                      <a:lnTo>
                        <a:pt x="181" y="120"/>
                      </a:lnTo>
                      <a:lnTo>
                        <a:pt x="158" y="134"/>
                      </a:lnTo>
                      <a:lnTo>
                        <a:pt x="153" y="136"/>
                      </a:lnTo>
                      <a:lnTo>
                        <a:pt x="147" y="136"/>
                      </a:lnTo>
                      <a:lnTo>
                        <a:pt x="137" y="143"/>
                      </a:lnTo>
                      <a:lnTo>
                        <a:pt x="122" y="143"/>
                      </a:lnTo>
                      <a:lnTo>
                        <a:pt x="117" y="145"/>
                      </a:lnTo>
                      <a:lnTo>
                        <a:pt x="115" y="139"/>
                      </a:lnTo>
                      <a:lnTo>
                        <a:pt x="110" y="138"/>
                      </a:lnTo>
                      <a:lnTo>
                        <a:pt x="105" y="139"/>
                      </a:lnTo>
                      <a:lnTo>
                        <a:pt x="102" y="143"/>
                      </a:lnTo>
                      <a:lnTo>
                        <a:pt x="101" y="146"/>
                      </a:lnTo>
                      <a:lnTo>
                        <a:pt x="102" y="149"/>
                      </a:lnTo>
                      <a:lnTo>
                        <a:pt x="94" y="151"/>
                      </a:lnTo>
                      <a:lnTo>
                        <a:pt x="86" y="155"/>
                      </a:lnTo>
                      <a:lnTo>
                        <a:pt x="74" y="156"/>
                      </a:lnTo>
                      <a:lnTo>
                        <a:pt x="62" y="158"/>
                      </a:lnTo>
                      <a:lnTo>
                        <a:pt x="47" y="160"/>
                      </a:lnTo>
                      <a:lnTo>
                        <a:pt x="28" y="155"/>
                      </a:lnTo>
                      <a:lnTo>
                        <a:pt x="12" y="149"/>
                      </a:lnTo>
                      <a:lnTo>
                        <a:pt x="10" y="143"/>
                      </a:lnTo>
                      <a:lnTo>
                        <a:pt x="7" y="138"/>
                      </a:lnTo>
                      <a:lnTo>
                        <a:pt x="6" y="129"/>
                      </a:lnTo>
                      <a:lnTo>
                        <a:pt x="2" y="111"/>
                      </a:lnTo>
                      <a:lnTo>
                        <a:pt x="1" y="103"/>
                      </a:lnTo>
                      <a:lnTo>
                        <a:pt x="0" y="95"/>
                      </a:lnTo>
                      <a:lnTo>
                        <a:pt x="2" y="88"/>
                      </a:lnTo>
                      <a:lnTo>
                        <a:pt x="6" y="79"/>
                      </a:lnTo>
                      <a:lnTo>
                        <a:pt x="10" y="69"/>
                      </a:lnTo>
                      <a:lnTo>
                        <a:pt x="18" y="54"/>
                      </a:lnTo>
                      <a:lnTo>
                        <a:pt x="34" y="34"/>
                      </a:lnTo>
                      <a:lnTo>
                        <a:pt x="48" y="22"/>
                      </a:lnTo>
                      <a:lnTo>
                        <a:pt x="68" y="11"/>
                      </a:lnTo>
                      <a:lnTo>
                        <a:pt x="80" y="8"/>
                      </a:lnTo>
                      <a:lnTo>
                        <a:pt x="90" y="5"/>
                      </a:lnTo>
                    </a:path>
                  </a:pathLst>
                </a:custGeom>
                <a:solidFill>
                  <a:srgbClr val="9F7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225" name="Google Shape;1225;p34"/>
                <p:cNvSpPr/>
                <p:nvPr/>
              </p:nvSpPr>
              <p:spPr>
                <a:xfrm>
                  <a:off x="2652" y="2675"/>
                  <a:ext cx="28" cy="30"/>
                </a:xfrm>
                <a:custGeom>
                  <a:rect b="b" l="l" r="r" t="t"/>
                  <a:pathLst>
                    <a:path extrusionOk="0" h="30" w="28">
                      <a:moveTo>
                        <a:pt x="5" y="4"/>
                      </a:moveTo>
                      <a:lnTo>
                        <a:pt x="22" y="4"/>
                      </a:lnTo>
                      <a:lnTo>
                        <a:pt x="20" y="0"/>
                      </a:lnTo>
                      <a:lnTo>
                        <a:pt x="23" y="0"/>
                      </a:lnTo>
                      <a:lnTo>
                        <a:pt x="27" y="4"/>
                      </a:lnTo>
                      <a:lnTo>
                        <a:pt x="27" y="7"/>
                      </a:lnTo>
                      <a:lnTo>
                        <a:pt x="24" y="8"/>
                      </a:lnTo>
                      <a:lnTo>
                        <a:pt x="24" y="12"/>
                      </a:lnTo>
                      <a:lnTo>
                        <a:pt x="23" y="17"/>
                      </a:lnTo>
                      <a:lnTo>
                        <a:pt x="21" y="21"/>
                      </a:lnTo>
                      <a:lnTo>
                        <a:pt x="20" y="23"/>
                      </a:lnTo>
                      <a:lnTo>
                        <a:pt x="18" y="25"/>
                      </a:lnTo>
                      <a:lnTo>
                        <a:pt x="16" y="26"/>
                      </a:lnTo>
                      <a:lnTo>
                        <a:pt x="14" y="28"/>
                      </a:lnTo>
                      <a:lnTo>
                        <a:pt x="11" y="29"/>
                      </a:lnTo>
                      <a:lnTo>
                        <a:pt x="9" y="29"/>
                      </a:lnTo>
                      <a:lnTo>
                        <a:pt x="7" y="29"/>
                      </a:lnTo>
                      <a:lnTo>
                        <a:pt x="9" y="26"/>
                      </a:lnTo>
                      <a:lnTo>
                        <a:pt x="11" y="26"/>
                      </a:lnTo>
                      <a:lnTo>
                        <a:pt x="14" y="24"/>
                      </a:lnTo>
                      <a:lnTo>
                        <a:pt x="17" y="23"/>
                      </a:lnTo>
                      <a:lnTo>
                        <a:pt x="18" y="21"/>
                      </a:lnTo>
                      <a:lnTo>
                        <a:pt x="19" y="19"/>
                      </a:lnTo>
                      <a:lnTo>
                        <a:pt x="20" y="15"/>
                      </a:lnTo>
                      <a:lnTo>
                        <a:pt x="21" y="11"/>
                      </a:lnTo>
                      <a:lnTo>
                        <a:pt x="22" y="8"/>
                      </a:lnTo>
                      <a:lnTo>
                        <a:pt x="0" y="10"/>
                      </a:lnTo>
                      <a:lnTo>
                        <a:pt x="5" y="4"/>
                      </a:lnTo>
                    </a:path>
                  </a:pathLst>
                </a:custGeom>
                <a:solidFill>
                  <a:srgbClr val="9F7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grpSp>
          <p:nvGrpSpPr>
            <p:cNvPr id="1226" name="Google Shape;1226;p34"/>
            <p:cNvGrpSpPr/>
            <p:nvPr/>
          </p:nvGrpSpPr>
          <p:grpSpPr>
            <a:xfrm>
              <a:off x="2717" y="2586"/>
              <a:ext cx="187" cy="214"/>
              <a:chOff x="2717" y="2586"/>
              <a:chExt cx="187" cy="214"/>
            </a:xfrm>
          </p:grpSpPr>
          <p:grpSp>
            <p:nvGrpSpPr>
              <p:cNvPr id="1227" name="Google Shape;1227;p34"/>
              <p:cNvGrpSpPr/>
              <p:nvPr/>
            </p:nvGrpSpPr>
            <p:grpSpPr>
              <a:xfrm>
                <a:off x="2717" y="2586"/>
                <a:ext cx="178" cy="214"/>
                <a:chOff x="2717" y="2586"/>
                <a:chExt cx="178" cy="214"/>
              </a:xfrm>
            </p:grpSpPr>
            <p:sp>
              <p:nvSpPr>
                <p:cNvPr id="1228" name="Google Shape;1228;p34"/>
                <p:cNvSpPr/>
                <p:nvPr/>
              </p:nvSpPr>
              <p:spPr>
                <a:xfrm>
                  <a:off x="2730" y="2595"/>
                  <a:ext cx="165" cy="205"/>
                </a:xfrm>
                <a:custGeom>
                  <a:rect b="b" l="l" r="r" t="t"/>
                  <a:pathLst>
                    <a:path extrusionOk="0" h="205" w="165">
                      <a:moveTo>
                        <a:pt x="142" y="29"/>
                      </a:moveTo>
                      <a:lnTo>
                        <a:pt x="153" y="58"/>
                      </a:lnTo>
                      <a:lnTo>
                        <a:pt x="154" y="68"/>
                      </a:lnTo>
                      <a:lnTo>
                        <a:pt x="151" y="78"/>
                      </a:lnTo>
                      <a:lnTo>
                        <a:pt x="153" y="93"/>
                      </a:lnTo>
                      <a:lnTo>
                        <a:pt x="164" y="115"/>
                      </a:lnTo>
                      <a:lnTo>
                        <a:pt x="156" y="126"/>
                      </a:lnTo>
                      <a:lnTo>
                        <a:pt x="159" y="131"/>
                      </a:lnTo>
                      <a:lnTo>
                        <a:pt x="157" y="144"/>
                      </a:lnTo>
                      <a:lnTo>
                        <a:pt x="155" y="155"/>
                      </a:lnTo>
                      <a:lnTo>
                        <a:pt x="154" y="162"/>
                      </a:lnTo>
                      <a:lnTo>
                        <a:pt x="155" y="172"/>
                      </a:lnTo>
                      <a:lnTo>
                        <a:pt x="151" y="181"/>
                      </a:lnTo>
                      <a:lnTo>
                        <a:pt x="144" y="184"/>
                      </a:lnTo>
                      <a:lnTo>
                        <a:pt x="133" y="186"/>
                      </a:lnTo>
                      <a:lnTo>
                        <a:pt x="101" y="204"/>
                      </a:lnTo>
                      <a:lnTo>
                        <a:pt x="11" y="148"/>
                      </a:lnTo>
                      <a:lnTo>
                        <a:pt x="10" y="126"/>
                      </a:lnTo>
                      <a:lnTo>
                        <a:pt x="4" y="110"/>
                      </a:lnTo>
                      <a:lnTo>
                        <a:pt x="3" y="99"/>
                      </a:lnTo>
                      <a:lnTo>
                        <a:pt x="0" y="85"/>
                      </a:lnTo>
                      <a:lnTo>
                        <a:pt x="3" y="66"/>
                      </a:lnTo>
                      <a:lnTo>
                        <a:pt x="7" y="46"/>
                      </a:lnTo>
                      <a:lnTo>
                        <a:pt x="13" y="33"/>
                      </a:lnTo>
                      <a:lnTo>
                        <a:pt x="23" y="22"/>
                      </a:lnTo>
                      <a:lnTo>
                        <a:pt x="35" y="11"/>
                      </a:lnTo>
                      <a:lnTo>
                        <a:pt x="49" y="4"/>
                      </a:lnTo>
                      <a:lnTo>
                        <a:pt x="67" y="1"/>
                      </a:lnTo>
                      <a:lnTo>
                        <a:pt x="81" y="0"/>
                      </a:lnTo>
                      <a:lnTo>
                        <a:pt x="97" y="1"/>
                      </a:lnTo>
                      <a:lnTo>
                        <a:pt x="116" y="5"/>
                      </a:lnTo>
                      <a:lnTo>
                        <a:pt x="130" y="13"/>
                      </a:lnTo>
                      <a:lnTo>
                        <a:pt x="142" y="29"/>
                      </a:lnTo>
                    </a:path>
                  </a:pathLst>
                </a:custGeom>
                <a:solidFill>
                  <a:srgbClr val="B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229" name="Google Shape;1229;p34"/>
                <p:cNvSpPr/>
                <p:nvPr/>
              </p:nvSpPr>
              <p:spPr>
                <a:xfrm>
                  <a:off x="2717" y="2586"/>
                  <a:ext cx="169" cy="173"/>
                </a:xfrm>
                <a:custGeom>
                  <a:rect b="b" l="l" r="r" t="t"/>
                  <a:pathLst>
                    <a:path extrusionOk="0" h="173" w="169">
                      <a:moveTo>
                        <a:pt x="14" y="152"/>
                      </a:moveTo>
                      <a:lnTo>
                        <a:pt x="11" y="131"/>
                      </a:lnTo>
                      <a:lnTo>
                        <a:pt x="7" y="122"/>
                      </a:lnTo>
                      <a:lnTo>
                        <a:pt x="2" y="108"/>
                      </a:lnTo>
                      <a:lnTo>
                        <a:pt x="0" y="97"/>
                      </a:lnTo>
                      <a:lnTo>
                        <a:pt x="0" y="83"/>
                      </a:lnTo>
                      <a:lnTo>
                        <a:pt x="3" y="65"/>
                      </a:lnTo>
                      <a:lnTo>
                        <a:pt x="9" y="47"/>
                      </a:lnTo>
                      <a:lnTo>
                        <a:pt x="17" y="31"/>
                      </a:lnTo>
                      <a:lnTo>
                        <a:pt x="28" y="18"/>
                      </a:lnTo>
                      <a:lnTo>
                        <a:pt x="37" y="10"/>
                      </a:lnTo>
                      <a:lnTo>
                        <a:pt x="50" y="3"/>
                      </a:lnTo>
                      <a:lnTo>
                        <a:pt x="64" y="0"/>
                      </a:lnTo>
                      <a:lnTo>
                        <a:pt x="85" y="0"/>
                      </a:lnTo>
                      <a:lnTo>
                        <a:pt x="108" y="3"/>
                      </a:lnTo>
                      <a:lnTo>
                        <a:pt x="125" y="3"/>
                      </a:lnTo>
                      <a:lnTo>
                        <a:pt x="140" y="5"/>
                      </a:lnTo>
                      <a:lnTo>
                        <a:pt x="147" y="6"/>
                      </a:lnTo>
                      <a:lnTo>
                        <a:pt x="153" y="11"/>
                      </a:lnTo>
                      <a:lnTo>
                        <a:pt x="159" y="21"/>
                      </a:lnTo>
                      <a:lnTo>
                        <a:pt x="163" y="29"/>
                      </a:lnTo>
                      <a:lnTo>
                        <a:pt x="168" y="37"/>
                      </a:lnTo>
                      <a:lnTo>
                        <a:pt x="164" y="49"/>
                      </a:lnTo>
                      <a:lnTo>
                        <a:pt x="160" y="60"/>
                      </a:lnTo>
                      <a:lnTo>
                        <a:pt x="160" y="66"/>
                      </a:lnTo>
                      <a:lnTo>
                        <a:pt x="157" y="73"/>
                      </a:lnTo>
                      <a:lnTo>
                        <a:pt x="156" y="82"/>
                      </a:lnTo>
                      <a:lnTo>
                        <a:pt x="151" y="86"/>
                      </a:lnTo>
                      <a:lnTo>
                        <a:pt x="148" y="113"/>
                      </a:lnTo>
                      <a:lnTo>
                        <a:pt x="143" y="118"/>
                      </a:lnTo>
                      <a:lnTo>
                        <a:pt x="138" y="117"/>
                      </a:lnTo>
                      <a:lnTo>
                        <a:pt x="135" y="111"/>
                      </a:lnTo>
                      <a:lnTo>
                        <a:pt x="130" y="103"/>
                      </a:lnTo>
                      <a:lnTo>
                        <a:pt x="124" y="103"/>
                      </a:lnTo>
                      <a:lnTo>
                        <a:pt x="121" y="113"/>
                      </a:lnTo>
                      <a:lnTo>
                        <a:pt x="119" y="127"/>
                      </a:lnTo>
                      <a:lnTo>
                        <a:pt x="121" y="138"/>
                      </a:lnTo>
                      <a:lnTo>
                        <a:pt x="123" y="144"/>
                      </a:lnTo>
                      <a:lnTo>
                        <a:pt x="128" y="149"/>
                      </a:lnTo>
                      <a:lnTo>
                        <a:pt x="137" y="155"/>
                      </a:lnTo>
                      <a:lnTo>
                        <a:pt x="124" y="153"/>
                      </a:lnTo>
                      <a:lnTo>
                        <a:pt x="117" y="153"/>
                      </a:lnTo>
                      <a:lnTo>
                        <a:pt x="116" y="155"/>
                      </a:lnTo>
                      <a:lnTo>
                        <a:pt x="106" y="165"/>
                      </a:lnTo>
                      <a:lnTo>
                        <a:pt x="100" y="167"/>
                      </a:lnTo>
                      <a:lnTo>
                        <a:pt x="92" y="170"/>
                      </a:lnTo>
                      <a:lnTo>
                        <a:pt x="85" y="172"/>
                      </a:lnTo>
                      <a:lnTo>
                        <a:pt x="59" y="169"/>
                      </a:lnTo>
                      <a:lnTo>
                        <a:pt x="48" y="168"/>
                      </a:lnTo>
                      <a:lnTo>
                        <a:pt x="46" y="165"/>
                      </a:lnTo>
                      <a:lnTo>
                        <a:pt x="33" y="160"/>
                      </a:lnTo>
                      <a:lnTo>
                        <a:pt x="23" y="158"/>
                      </a:lnTo>
                      <a:lnTo>
                        <a:pt x="14" y="152"/>
                      </a:lnTo>
                    </a:path>
                  </a:pathLst>
                </a:custGeom>
                <a:solidFill>
                  <a:srgbClr val="5F5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1230" name="Google Shape;1230;p34"/>
              <p:cNvSpPr/>
              <p:nvPr/>
            </p:nvSpPr>
            <p:spPr>
              <a:xfrm>
                <a:off x="2860" y="2658"/>
                <a:ext cx="44" cy="52"/>
              </a:xfrm>
              <a:custGeom>
                <a:rect b="b" l="l" r="r" t="t"/>
                <a:pathLst>
                  <a:path extrusionOk="0" h="52" w="44">
                    <a:moveTo>
                      <a:pt x="5" y="16"/>
                    </a:moveTo>
                    <a:lnTo>
                      <a:pt x="32" y="4"/>
                    </a:lnTo>
                    <a:lnTo>
                      <a:pt x="22" y="4"/>
                    </a:lnTo>
                    <a:lnTo>
                      <a:pt x="23" y="0"/>
                    </a:lnTo>
                    <a:lnTo>
                      <a:pt x="43" y="0"/>
                    </a:lnTo>
                    <a:lnTo>
                      <a:pt x="43" y="4"/>
                    </a:lnTo>
                    <a:lnTo>
                      <a:pt x="40" y="9"/>
                    </a:lnTo>
                    <a:lnTo>
                      <a:pt x="41" y="19"/>
                    </a:lnTo>
                    <a:lnTo>
                      <a:pt x="41" y="29"/>
                    </a:lnTo>
                    <a:lnTo>
                      <a:pt x="40" y="36"/>
                    </a:lnTo>
                    <a:lnTo>
                      <a:pt x="38" y="42"/>
                    </a:lnTo>
                    <a:lnTo>
                      <a:pt x="35" y="46"/>
                    </a:lnTo>
                    <a:lnTo>
                      <a:pt x="32" y="49"/>
                    </a:lnTo>
                    <a:lnTo>
                      <a:pt x="28" y="51"/>
                    </a:lnTo>
                    <a:lnTo>
                      <a:pt x="24" y="51"/>
                    </a:lnTo>
                    <a:lnTo>
                      <a:pt x="24" y="49"/>
                    </a:lnTo>
                    <a:lnTo>
                      <a:pt x="30" y="46"/>
                    </a:lnTo>
                    <a:lnTo>
                      <a:pt x="34" y="41"/>
                    </a:lnTo>
                    <a:lnTo>
                      <a:pt x="37" y="30"/>
                    </a:lnTo>
                    <a:lnTo>
                      <a:pt x="37" y="22"/>
                    </a:lnTo>
                    <a:lnTo>
                      <a:pt x="36" y="14"/>
                    </a:lnTo>
                    <a:lnTo>
                      <a:pt x="0" y="33"/>
                    </a:lnTo>
                    <a:lnTo>
                      <a:pt x="5" y="16"/>
                    </a:lnTo>
                  </a:path>
                </a:pathLst>
              </a:custGeom>
              <a:solidFill>
                <a:srgbClr val="9F9F9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1231" name="Google Shape;1231;p34"/>
            <p:cNvSpPr/>
            <p:nvPr/>
          </p:nvSpPr>
          <p:spPr>
            <a:xfrm>
              <a:off x="3039" y="2535"/>
              <a:ext cx="8" cy="7"/>
            </a:xfrm>
            <a:prstGeom prst="rect">
              <a:avLst/>
            </a:prstGeom>
            <a:solidFill>
              <a:srgbClr val="FADB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232" name="Google Shape;1232;p34"/>
            <p:cNvSpPr/>
            <p:nvPr/>
          </p:nvSpPr>
          <p:spPr>
            <a:xfrm>
              <a:off x="3017" y="2439"/>
              <a:ext cx="17" cy="26"/>
            </a:xfrm>
            <a:custGeom>
              <a:rect b="b" l="l" r="r" t="t"/>
              <a:pathLst>
                <a:path extrusionOk="0" h="26" w="17">
                  <a:moveTo>
                    <a:pt x="0" y="25"/>
                  </a:moveTo>
                  <a:lnTo>
                    <a:pt x="8" y="4"/>
                  </a:lnTo>
                  <a:lnTo>
                    <a:pt x="10" y="2"/>
                  </a:lnTo>
                  <a:lnTo>
                    <a:pt x="16" y="0"/>
                  </a:lnTo>
                  <a:lnTo>
                    <a:pt x="8" y="21"/>
                  </a:lnTo>
                  <a:lnTo>
                    <a:pt x="0" y="25"/>
                  </a:lnTo>
                </a:path>
              </a:pathLst>
            </a:custGeom>
            <a:solidFill>
              <a:srgbClr val="E56C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233" name="Google Shape;1233;p34"/>
            <p:cNvSpPr/>
            <p:nvPr/>
          </p:nvSpPr>
          <p:spPr>
            <a:xfrm>
              <a:off x="2666" y="2672"/>
              <a:ext cx="17" cy="17"/>
            </a:xfrm>
            <a:custGeom>
              <a:rect b="b" l="l" r="r" t="t"/>
              <a:pathLst>
                <a:path extrusionOk="0" h="17" w="17">
                  <a:moveTo>
                    <a:pt x="0" y="16"/>
                  </a:moveTo>
                  <a:lnTo>
                    <a:pt x="13" y="0"/>
                  </a:lnTo>
                  <a:lnTo>
                    <a:pt x="16" y="13"/>
                  </a:lnTo>
                  <a:lnTo>
                    <a:pt x="0" y="1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234" name="Google Shape;1234;p34"/>
            <p:cNvSpPr/>
            <p:nvPr/>
          </p:nvSpPr>
          <p:spPr>
            <a:xfrm>
              <a:off x="3095" y="2586"/>
              <a:ext cx="23" cy="44"/>
            </a:xfrm>
            <a:custGeom>
              <a:rect b="b" l="l" r="r" t="t"/>
              <a:pathLst>
                <a:path extrusionOk="0" h="44" w="23">
                  <a:moveTo>
                    <a:pt x="7" y="2"/>
                  </a:moveTo>
                  <a:lnTo>
                    <a:pt x="8" y="6"/>
                  </a:lnTo>
                  <a:lnTo>
                    <a:pt x="10" y="11"/>
                  </a:lnTo>
                  <a:lnTo>
                    <a:pt x="10" y="16"/>
                  </a:lnTo>
                  <a:lnTo>
                    <a:pt x="10" y="20"/>
                  </a:lnTo>
                  <a:lnTo>
                    <a:pt x="9" y="27"/>
                  </a:lnTo>
                  <a:lnTo>
                    <a:pt x="7" y="30"/>
                  </a:lnTo>
                  <a:lnTo>
                    <a:pt x="4" y="35"/>
                  </a:lnTo>
                  <a:lnTo>
                    <a:pt x="0" y="38"/>
                  </a:lnTo>
                  <a:lnTo>
                    <a:pt x="2" y="41"/>
                  </a:lnTo>
                  <a:lnTo>
                    <a:pt x="4" y="42"/>
                  </a:lnTo>
                  <a:lnTo>
                    <a:pt x="6" y="42"/>
                  </a:lnTo>
                  <a:lnTo>
                    <a:pt x="7" y="42"/>
                  </a:lnTo>
                  <a:lnTo>
                    <a:pt x="9" y="41"/>
                  </a:lnTo>
                  <a:lnTo>
                    <a:pt x="10" y="41"/>
                  </a:lnTo>
                  <a:lnTo>
                    <a:pt x="13" y="41"/>
                  </a:lnTo>
                  <a:lnTo>
                    <a:pt x="14" y="41"/>
                  </a:lnTo>
                  <a:lnTo>
                    <a:pt x="14" y="42"/>
                  </a:lnTo>
                  <a:lnTo>
                    <a:pt x="17" y="43"/>
                  </a:lnTo>
                  <a:lnTo>
                    <a:pt x="19" y="42"/>
                  </a:lnTo>
                  <a:lnTo>
                    <a:pt x="20" y="38"/>
                  </a:lnTo>
                  <a:lnTo>
                    <a:pt x="21" y="32"/>
                  </a:lnTo>
                  <a:lnTo>
                    <a:pt x="22" y="25"/>
                  </a:lnTo>
                  <a:lnTo>
                    <a:pt x="21" y="17"/>
                  </a:lnTo>
                  <a:lnTo>
                    <a:pt x="21" y="12"/>
                  </a:lnTo>
                  <a:lnTo>
                    <a:pt x="18" y="5"/>
                  </a:lnTo>
                  <a:lnTo>
                    <a:pt x="17" y="2"/>
                  </a:lnTo>
                  <a:lnTo>
                    <a:pt x="16" y="0"/>
                  </a:lnTo>
                  <a:lnTo>
                    <a:pt x="14" y="0"/>
                  </a:lnTo>
                  <a:lnTo>
                    <a:pt x="11" y="0"/>
                  </a:lnTo>
                  <a:lnTo>
                    <a:pt x="8" y="0"/>
                  </a:lnTo>
                  <a:lnTo>
                    <a:pt x="7" y="2"/>
                  </a:lnTo>
                </a:path>
              </a:pathLst>
            </a:custGeom>
            <a:solidFill>
              <a:srgbClr val="7F5F3F"/>
            </a:solidFill>
            <a:ln cap="rnd" cmpd="sng" w="12700">
              <a:solidFill>
                <a:srgbClr val="3F1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235" name="Google Shape;1235;p34"/>
            <p:cNvGrpSpPr/>
            <p:nvPr/>
          </p:nvGrpSpPr>
          <p:grpSpPr>
            <a:xfrm>
              <a:off x="2955" y="2563"/>
              <a:ext cx="164" cy="222"/>
              <a:chOff x="2955" y="2563"/>
              <a:chExt cx="164" cy="222"/>
            </a:xfrm>
          </p:grpSpPr>
          <p:sp>
            <p:nvSpPr>
              <p:cNvPr id="1236" name="Google Shape;1236;p34"/>
              <p:cNvSpPr/>
              <p:nvPr/>
            </p:nvSpPr>
            <p:spPr>
              <a:xfrm>
                <a:off x="2955" y="2571"/>
                <a:ext cx="157" cy="214"/>
              </a:xfrm>
              <a:custGeom>
                <a:rect b="b" l="l" r="r" t="t"/>
                <a:pathLst>
                  <a:path extrusionOk="0" h="214" w="157">
                    <a:moveTo>
                      <a:pt x="15" y="54"/>
                    </a:moveTo>
                    <a:lnTo>
                      <a:pt x="8" y="81"/>
                    </a:lnTo>
                    <a:lnTo>
                      <a:pt x="5" y="97"/>
                    </a:lnTo>
                    <a:lnTo>
                      <a:pt x="1" y="114"/>
                    </a:lnTo>
                    <a:lnTo>
                      <a:pt x="0" y="131"/>
                    </a:lnTo>
                    <a:lnTo>
                      <a:pt x="2" y="144"/>
                    </a:lnTo>
                    <a:lnTo>
                      <a:pt x="4" y="152"/>
                    </a:lnTo>
                    <a:lnTo>
                      <a:pt x="5" y="165"/>
                    </a:lnTo>
                    <a:lnTo>
                      <a:pt x="12" y="173"/>
                    </a:lnTo>
                    <a:lnTo>
                      <a:pt x="18" y="186"/>
                    </a:lnTo>
                    <a:lnTo>
                      <a:pt x="31" y="213"/>
                    </a:lnTo>
                    <a:lnTo>
                      <a:pt x="141" y="190"/>
                    </a:lnTo>
                    <a:lnTo>
                      <a:pt x="136" y="169"/>
                    </a:lnTo>
                    <a:lnTo>
                      <a:pt x="143" y="152"/>
                    </a:lnTo>
                    <a:lnTo>
                      <a:pt x="150" y="129"/>
                    </a:lnTo>
                    <a:lnTo>
                      <a:pt x="155" y="103"/>
                    </a:lnTo>
                    <a:lnTo>
                      <a:pt x="156" y="80"/>
                    </a:lnTo>
                    <a:lnTo>
                      <a:pt x="152" y="56"/>
                    </a:lnTo>
                    <a:lnTo>
                      <a:pt x="146" y="38"/>
                    </a:lnTo>
                    <a:lnTo>
                      <a:pt x="132" y="19"/>
                    </a:lnTo>
                    <a:lnTo>
                      <a:pt x="118" y="8"/>
                    </a:lnTo>
                    <a:lnTo>
                      <a:pt x="105" y="3"/>
                    </a:lnTo>
                    <a:lnTo>
                      <a:pt x="88" y="0"/>
                    </a:lnTo>
                    <a:lnTo>
                      <a:pt x="68" y="0"/>
                    </a:lnTo>
                    <a:lnTo>
                      <a:pt x="53" y="3"/>
                    </a:lnTo>
                    <a:lnTo>
                      <a:pt x="41" y="10"/>
                    </a:lnTo>
                    <a:lnTo>
                      <a:pt x="29" y="20"/>
                    </a:lnTo>
                    <a:lnTo>
                      <a:pt x="23" y="30"/>
                    </a:lnTo>
                    <a:lnTo>
                      <a:pt x="17" y="43"/>
                    </a:lnTo>
                    <a:lnTo>
                      <a:pt x="15" y="54"/>
                    </a:lnTo>
                  </a:path>
                </a:pathLst>
              </a:custGeom>
              <a:solidFill>
                <a:srgbClr val="FFB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237" name="Google Shape;1237;p34"/>
              <p:cNvSpPr/>
              <p:nvPr/>
            </p:nvSpPr>
            <p:spPr>
              <a:xfrm>
                <a:off x="2955" y="2563"/>
                <a:ext cx="164" cy="194"/>
              </a:xfrm>
              <a:custGeom>
                <a:rect b="b" l="l" r="r" t="t"/>
                <a:pathLst>
                  <a:path extrusionOk="0" h="194" w="164">
                    <a:moveTo>
                      <a:pt x="20" y="37"/>
                    </a:moveTo>
                    <a:lnTo>
                      <a:pt x="23" y="25"/>
                    </a:lnTo>
                    <a:lnTo>
                      <a:pt x="30" y="12"/>
                    </a:lnTo>
                    <a:lnTo>
                      <a:pt x="38" y="7"/>
                    </a:lnTo>
                    <a:lnTo>
                      <a:pt x="47" y="3"/>
                    </a:lnTo>
                    <a:lnTo>
                      <a:pt x="63" y="0"/>
                    </a:lnTo>
                    <a:lnTo>
                      <a:pt x="75" y="0"/>
                    </a:lnTo>
                    <a:lnTo>
                      <a:pt x="91" y="0"/>
                    </a:lnTo>
                    <a:lnTo>
                      <a:pt x="103" y="2"/>
                    </a:lnTo>
                    <a:lnTo>
                      <a:pt x="111" y="6"/>
                    </a:lnTo>
                    <a:lnTo>
                      <a:pt x="117" y="9"/>
                    </a:lnTo>
                    <a:lnTo>
                      <a:pt x="126" y="16"/>
                    </a:lnTo>
                    <a:lnTo>
                      <a:pt x="134" y="24"/>
                    </a:lnTo>
                    <a:lnTo>
                      <a:pt x="141" y="29"/>
                    </a:lnTo>
                    <a:lnTo>
                      <a:pt x="147" y="37"/>
                    </a:lnTo>
                    <a:lnTo>
                      <a:pt x="154" y="48"/>
                    </a:lnTo>
                    <a:lnTo>
                      <a:pt x="157" y="60"/>
                    </a:lnTo>
                    <a:lnTo>
                      <a:pt x="161" y="77"/>
                    </a:lnTo>
                    <a:lnTo>
                      <a:pt x="163" y="90"/>
                    </a:lnTo>
                    <a:lnTo>
                      <a:pt x="162" y="104"/>
                    </a:lnTo>
                    <a:lnTo>
                      <a:pt x="161" y="118"/>
                    </a:lnTo>
                    <a:lnTo>
                      <a:pt x="157" y="133"/>
                    </a:lnTo>
                    <a:lnTo>
                      <a:pt x="153" y="149"/>
                    </a:lnTo>
                    <a:lnTo>
                      <a:pt x="150" y="165"/>
                    </a:lnTo>
                    <a:lnTo>
                      <a:pt x="143" y="176"/>
                    </a:lnTo>
                    <a:lnTo>
                      <a:pt x="136" y="181"/>
                    </a:lnTo>
                    <a:lnTo>
                      <a:pt x="127" y="185"/>
                    </a:lnTo>
                    <a:lnTo>
                      <a:pt x="117" y="188"/>
                    </a:lnTo>
                    <a:lnTo>
                      <a:pt x="111" y="191"/>
                    </a:lnTo>
                    <a:lnTo>
                      <a:pt x="102" y="193"/>
                    </a:lnTo>
                    <a:lnTo>
                      <a:pt x="94" y="192"/>
                    </a:lnTo>
                    <a:lnTo>
                      <a:pt x="82" y="189"/>
                    </a:lnTo>
                    <a:lnTo>
                      <a:pt x="72" y="188"/>
                    </a:lnTo>
                    <a:lnTo>
                      <a:pt x="68" y="187"/>
                    </a:lnTo>
                    <a:lnTo>
                      <a:pt x="69" y="190"/>
                    </a:lnTo>
                    <a:lnTo>
                      <a:pt x="41" y="186"/>
                    </a:lnTo>
                    <a:lnTo>
                      <a:pt x="44" y="176"/>
                    </a:lnTo>
                    <a:lnTo>
                      <a:pt x="44" y="171"/>
                    </a:lnTo>
                    <a:lnTo>
                      <a:pt x="44" y="167"/>
                    </a:lnTo>
                    <a:lnTo>
                      <a:pt x="43" y="162"/>
                    </a:lnTo>
                    <a:lnTo>
                      <a:pt x="41" y="159"/>
                    </a:lnTo>
                    <a:lnTo>
                      <a:pt x="39" y="156"/>
                    </a:lnTo>
                    <a:lnTo>
                      <a:pt x="42" y="152"/>
                    </a:lnTo>
                    <a:lnTo>
                      <a:pt x="45" y="147"/>
                    </a:lnTo>
                    <a:lnTo>
                      <a:pt x="46" y="143"/>
                    </a:lnTo>
                    <a:lnTo>
                      <a:pt x="44" y="134"/>
                    </a:lnTo>
                    <a:lnTo>
                      <a:pt x="43" y="122"/>
                    </a:lnTo>
                    <a:lnTo>
                      <a:pt x="37" y="114"/>
                    </a:lnTo>
                    <a:lnTo>
                      <a:pt x="29" y="112"/>
                    </a:lnTo>
                    <a:lnTo>
                      <a:pt x="21" y="105"/>
                    </a:lnTo>
                    <a:lnTo>
                      <a:pt x="15" y="105"/>
                    </a:lnTo>
                    <a:lnTo>
                      <a:pt x="10" y="112"/>
                    </a:lnTo>
                    <a:lnTo>
                      <a:pt x="10" y="122"/>
                    </a:lnTo>
                    <a:lnTo>
                      <a:pt x="13" y="129"/>
                    </a:lnTo>
                    <a:lnTo>
                      <a:pt x="14" y="141"/>
                    </a:lnTo>
                    <a:lnTo>
                      <a:pt x="11" y="140"/>
                    </a:lnTo>
                    <a:lnTo>
                      <a:pt x="8" y="138"/>
                    </a:lnTo>
                    <a:lnTo>
                      <a:pt x="5" y="113"/>
                    </a:lnTo>
                    <a:lnTo>
                      <a:pt x="0" y="96"/>
                    </a:lnTo>
                    <a:lnTo>
                      <a:pt x="3" y="83"/>
                    </a:lnTo>
                    <a:lnTo>
                      <a:pt x="6" y="69"/>
                    </a:lnTo>
                    <a:lnTo>
                      <a:pt x="8" y="54"/>
                    </a:lnTo>
                    <a:lnTo>
                      <a:pt x="8" y="46"/>
                    </a:lnTo>
                    <a:lnTo>
                      <a:pt x="20" y="37"/>
                    </a:lnTo>
                  </a:path>
                </a:pathLst>
              </a:custGeom>
              <a:solidFill>
                <a:srgbClr val="5F3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1238" name="Google Shape;1238;p34"/>
            <p:cNvSpPr/>
            <p:nvPr/>
          </p:nvSpPr>
          <p:spPr>
            <a:xfrm>
              <a:off x="2730" y="2728"/>
              <a:ext cx="115" cy="51"/>
            </a:xfrm>
            <a:custGeom>
              <a:rect b="b" l="l" r="r" t="t"/>
              <a:pathLst>
                <a:path extrusionOk="0" h="51" w="115">
                  <a:moveTo>
                    <a:pt x="0" y="6"/>
                  </a:moveTo>
                  <a:lnTo>
                    <a:pt x="2" y="0"/>
                  </a:lnTo>
                  <a:lnTo>
                    <a:pt x="16" y="1"/>
                  </a:lnTo>
                  <a:lnTo>
                    <a:pt x="32" y="4"/>
                  </a:lnTo>
                  <a:lnTo>
                    <a:pt x="55" y="12"/>
                  </a:lnTo>
                  <a:lnTo>
                    <a:pt x="67" y="17"/>
                  </a:lnTo>
                  <a:lnTo>
                    <a:pt x="81" y="23"/>
                  </a:lnTo>
                  <a:lnTo>
                    <a:pt x="96" y="30"/>
                  </a:lnTo>
                  <a:lnTo>
                    <a:pt x="108" y="37"/>
                  </a:lnTo>
                  <a:lnTo>
                    <a:pt x="113" y="42"/>
                  </a:lnTo>
                  <a:lnTo>
                    <a:pt x="114" y="50"/>
                  </a:lnTo>
                  <a:lnTo>
                    <a:pt x="0" y="6"/>
                  </a:lnTo>
                </a:path>
              </a:pathLst>
            </a:cu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239" name="Google Shape;1239;p34"/>
            <p:cNvSpPr/>
            <p:nvPr/>
          </p:nvSpPr>
          <p:spPr>
            <a:xfrm>
              <a:off x="2422" y="2698"/>
              <a:ext cx="759" cy="124"/>
            </a:xfrm>
            <a:custGeom>
              <a:rect b="b" l="l" r="r" t="t"/>
              <a:pathLst>
                <a:path extrusionOk="0" h="124" w="759">
                  <a:moveTo>
                    <a:pt x="3" y="89"/>
                  </a:moveTo>
                  <a:lnTo>
                    <a:pt x="32" y="53"/>
                  </a:lnTo>
                  <a:lnTo>
                    <a:pt x="49" y="38"/>
                  </a:lnTo>
                  <a:lnTo>
                    <a:pt x="63" y="26"/>
                  </a:lnTo>
                  <a:lnTo>
                    <a:pt x="85" y="7"/>
                  </a:lnTo>
                  <a:lnTo>
                    <a:pt x="95" y="0"/>
                  </a:lnTo>
                  <a:lnTo>
                    <a:pt x="161" y="32"/>
                  </a:lnTo>
                  <a:lnTo>
                    <a:pt x="176" y="50"/>
                  </a:lnTo>
                  <a:lnTo>
                    <a:pt x="187" y="63"/>
                  </a:lnTo>
                  <a:lnTo>
                    <a:pt x="200" y="79"/>
                  </a:lnTo>
                  <a:lnTo>
                    <a:pt x="207" y="89"/>
                  </a:lnTo>
                  <a:lnTo>
                    <a:pt x="247" y="67"/>
                  </a:lnTo>
                  <a:lnTo>
                    <a:pt x="265" y="57"/>
                  </a:lnTo>
                  <a:lnTo>
                    <a:pt x="289" y="48"/>
                  </a:lnTo>
                  <a:lnTo>
                    <a:pt x="308" y="32"/>
                  </a:lnTo>
                  <a:lnTo>
                    <a:pt x="339" y="41"/>
                  </a:lnTo>
                  <a:lnTo>
                    <a:pt x="364" y="51"/>
                  </a:lnTo>
                  <a:lnTo>
                    <a:pt x="390" y="62"/>
                  </a:lnTo>
                  <a:lnTo>
                    <a:pt x="394" y="63"/>
                  </a:lnTo>
                  <a:lnTo>
                    <a:pt x="413" y="67"/>
                  </a:lnTo>
                  <a:lnTo>
                    <a:pt x="434" y="89"/>
                  </a:lnTo>
                  <a:lnTo>
                    <a:pt x="445" y="102"/>
                  </a:lnTo>
                  <a:lnTo>
                    <a:pt x="473" y="116"/>
                  </a:lnTo>
                  <a:lnTo>
                    <a:pt x="550" y="76"/>
                  </a:lnTo>
                  <a:lnTo>
                    <a:pt x="663" y="50"/>
                  </a:lnTo>
                  <a:lnTo>
                    <a:pt x="705" y="63"/>
                  </a:lnTo>
                  <a:lnTo>
                    <a:pt x="747" y="91"/>
                  </a:lnTo>
                  <a:lnTo>
                    <a:pt x="758" y="123"/>
                  </a:lnTo>
                  <a:lnTo>
                    <a:pt x="0" y="123"/>
                  </a:lnTo>
                  <a:lnTo>
                    <a:pt x="3" y="89"/>
                  </a:lnTo>
                </a:path>
              </a:pathLst>
            </a:custGeom>
            <a:solidFill>
              <a:srgbClr val="5F5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240" name="Google Shape;1240;p34"/>
            <p:cNvSpPr/>
            <p:nvPr/>
          </p:nvSpPr>
          <p:spPr>
            <a:xfrm>
              <a:off x="2505" y="2733"/>
              <a:ext cx="96" cy="69"/>
            </a:xfrm>
            <a:custGeom>
              <a:rect b="b" l="l" r="r" t="t"/>
              <a:pathLst>
                <a:path extrusionOk="0" h="69" w="96">
                  <a:moveTo>
                    <a:pt x="0" y="0"/>
                  </a:moveTo>
                  <a:lnTo>
                    <a:pt x="46" y="11"/>
                  </a:lnTo>
                  <a:lnTo>
                    <a:pt x="62" y="17"/>
                  </a:lnTo>
                  <a:lnTo>
                    <a:pt x="70" y="21"/>
                  </a:lnTo>
                  <a:lnTo>
                    <a:pt x="79" y="28"/>
                  </a:lnTo>
                  <a:lnTo>
                    <a:pt x="87" y="38"/>
                  </a:lnTo>
                  <a:lnTo>
                    <a:pt x="91" y="47"/>
                  </a:lnTo>
                  <a:lnTo>
                    <a:pt x="95" y="57"/>
                  </a:lnTo>
                  <a:lnTo>
                    <a:pt x="88" y="68"/>
                  </a:lnTo>
                  <a:lnTo>
                    <a:pt x="85" y="56"/>
                  </a:lnTo>
                  <a:lnTo>
                    <a:pt x="78" y="46"/>
                  </a:lnTo>
                  <a:lnTo>
                    <a:pt x="73" y="38"/>
                  </a:lnTo>
                  <a:lnTo>
                    <a:pt x="68" y="33"/>
                  </a:lnTo>
                  <a:lnTo>
                    <a:pt x="58" y="28"/>
                  </a:lnTo>
                  <a:lnTo>
                    <a:pt x="47" y="22"/>
                  </a:lnTo>
                  <a:lnTo>
                    <a:pt x="32" y="16"/>
                  </a:lnTo>
                  <a:lnTo>
                    <a:pt x="18" y="9"/>
                  </a:lnTo>
                  <a:lnTo>
                    <a:pt x="0" y="0"/>
                  </a:lnTo>
                </a:path>
              </a:pathLst>
            </a:custGeom>
            <a:solidFill>
              <a:srgbClr val="7F7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241" name="Google Shape;1241;p34"/>
            <p:cNvSpPr/>
            <p:nvPr/>
          </p:nvSpPr>
          <p:spPr>
            <a:xfrm>
              <a:off x="2294" y="2880"/>
              <a:ext cx="1567" cy="474"/>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1800">
                  <a:solidFill>
                    <a:srgbClr val="D8D8D8"/>
                  </a:solidFill>
                  <a:latin typeface="Times New Roman"/>
                  <a:ea typeface="Times New Roman"/>
                  <a:cs typeface="Times New Roman"/>
                  <a:sym typeface="Times New Roman"/>
                </a:rPr>
                <a:t>Professor Mellon</a:t>
              </a:r>
              <a:endParaRPr/>
            </a:p>
          </p:txBody>
        </p:sp>
      </p:grpSp>
      <p:sp>
        <p:nvSpPr>
          <p:cNvPr id="1242" name="Google Shape;1242;p34"/>
          <p:cNvSpPr/>
          <p:nvPr/>
        </p:nvSpPr>
        <p:spPr>
          <a:xfrm>
            <a:off x="3132138" y="3500438"/>
            <a:ext cx="3028950" cy="519112"/>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800">
                <a:solidFill>
                  <a:srgbClr val="D8D8D8"/>
                </a:solidFill>
                <a:latin typeface="Helvetica Neue"/>
                <a:ea typeface="Helvetica Neue"/>
                <a:cs typeface="Helvetica Neue"/>
                <a:sym typeface="Helvetica Neue"/>
              </a:rPr>
              <a:t>From Real World</a:t>
            </a:r>
            <a:endParaRPr/>
          </a:p>
        </p:txBody>
      </p:sp>
      <p:sp>
        <p:nvSpPr>
          <p:cNvPr id="1243" name="Google Shape;1243;p34"/>
          <p:cNvSpPr/>
          <p:nvPr/>
        </p:nvSpPr>
        <p:spPr>
          <a:xfrm>
            <a:off x="4787900" y="4005263"/>
            <a:ext cx="1844675" cy="461962"/>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rgbClr val="D8D8D8"/>
                </a:solidFill>
                <a:latin typeface="Helvetica Neue"/>
                <a:ea typeface="Helvetica Neue"/>
                <a:cs typeface="Helvetica Neue"/>
                <a:sym typeface="Helvetica Neue"/>
              </a:rPr>
              <a:t>abstracting</a:t>
            </a:r>
            <a:endParaRPr/>
          </a:p>
        </p:txBody>
      </p:sp>
      <p:cxnSp>
        <p:nvCxnSpPr>
          <p:cNvPr id="1244" name="Google Shape;1244;p34"/>
          <p:cNvCxnSpPr/>
          <p:nvPr/>
        </p:nvCxnSpPr>
        <p:spPr>
          <a:xfrm rot="10800000">
            <a:off x="4859338" y="5805488"/>
            <a:ext cx="1511300" cy="0"/>
          </a:xfrm>
          <a:prstGeom prst="straightConnector1">
            <a:avLst/>
          </a:prstGeom>
          <a:noFill/>
          <a:ln cap="flat" cmpd="sng" w="184150">
            <a:solidFill>
              <a:schemeClr val="hlink"/>
            </a:solidFill>
            <a:prstDash val="solid"/>
            <a:round/>
            <a:headEnd len="med" w="med" type="none"/>
            <a:tailEnd len="med" w="med" type="triangle"/>
          </a:ln>
        </p:spPr>
      </p:cxnSp>
      <p:sp>
        <p:nvSpPr>
          <p:cNvPr id="1245" name="Google Shape;1245;p34"/>
          <p:cNvSpPr/>
          <p:nvPr/>
        </p:nvSpPr>
        <p:spPr>
          <a:xfrm>
            <a:off x="6500813" y="3429000"/>
            <a:ext cx="2500312" cy="461963"/>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rgbClr val="E8E5EC"/>
                </a:solidFill>
                <a:latin typeface="Arial Narrow"/>
                <a:ea typeface="Arial Narrow"/>
                <a:cs typeface="Arial Narrow"/>
                <a:sym typeface="Arial Narrow"/>
              </a:rPr>
              <a:t>Class:  Professor</a:t>
            </a:r>
            <a:endParaRPr/>
          </a:p>
        </p:txBody>
      </p:sp>
      <p:sp>
        <p:nvSpPr>
          <p:cNvPr id="1246" name="Google Shape;1246;p34"/>
          <p:cNvSpPr/>
          <p:nvPr/>
        </p:nvSpPr>
        <p:spPr>
          <a:xfrm>
            <a:off x="2484438" y="5876925"/>
            <a:ext cx="3444875" cy="519113"/>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800">
                <a:solidFill>
                  <a:srgbClr val="D8D8D8"/>
                </a:solidFill>
                <a:latin typeface="Helvetica Neue"/>
                <a:ea typeface="Helvetica Neue"/>
                <a:cs typeface="Helvetica Neue"/>
                <a:sym typeface="Helvetica Neue"/>
              </a:rPr>
              <a:t>To computer World</a:t>
            </a:r>
            <a:endParaRPr/>
          </a:p>
        </p:txBody>
      </p:sp>
      <p:sp>
        <p:nvSpPr>
          <p:cNvPr id="1247" name="Google Shape;1247;p34"/>
          <p:cNvSpPr/>
          <p:nvPr/>
        </p:nvSpPr>
        <p:spPr>
          <a:xfrm>
            <a:off x="4932363" y="5229225"/>
            <a:ext cx="1722437" cy="461963"/>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rgbClr val="D8D8D8"/>
                </a:solidFill>
                <a:latin typeface="Helvetica Neue"/>
                <a:ea typeface="Helvetica Neue"/>
                <a:cs typeface="Helvetica Neue"/>
                <a:sym typeface="Helvetica Neue"/>
              </a:rPr>
              <a:t>instancing</a:t>
            </a:r>
            <a:endParaRPr/>
          </a:p>
        </p:txBody>
      </p:sp>
      <p:pic>
        <p:nvPicPr>
          <p:cNvPr id="1248" name="Google Shape;1248;p34"/>
          <p:cNvPicPr preferRelativeResize="0"/>
          <p:nvPr>
            <p:ph idx="3" type="body"/>
          </p:nvPr>
        </p:nvPicPr>
        <p:blipFill rotWithShape="1">
          <a:blip r:embed="rId4">
            <a:alphaModFix/>
          </a:blip>
          <a:srcRect b="0" l="0" r="0" t="0"/>
          <a:stretch/>
        </p:blipFill>
        <p:spPr>
          <a:xfrm>
            <a:off x="647700" y="5445125"/>
            <a:ext cx="1727200" cy="792163"/>
          </a:xfrm>
          <a:prstGeom prst="rect">
            <a:avLst/>
          </a:prstGeom>
          <a:noFill/>
          <a:ln>
            <a:noFill/>
          </a:ln>
        </p:spPr>
      </p:pic>
      <p:sp>
        <p:nvSpPr>
          <p:cNvPr id="1249" name="Google Shape;1249;p34"/>
          <p:cNvSpPr/>
          <p:nvPr/>
        </p:nvSpPr>
        <p:spPr>
          <a:xfrm>
            <a:off x="2627313" y="5445125"/>
            <a:ext cx="1504950" cy="523875"/>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800">
                <a:solidFill>
                  <a:srgbClr val="D8D8D8"/>
                </a:solidFill>
                <a:latin typeface="Helvetica Neue"/>
                <a:ea typeface="Helvetica Neue"/>
                <a:cs typeface="Helvetica Neue"/>
                <a:sym typeface="Helvetica Neue"/>
              </a:rPr>
              <a:t>Objects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35"/>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What Is an Attribute?</a:t>
            </a:r>
            <a:endParaRPr/>
          </a:p>
        </p:txBody>
      </p:sp>
      <p:sp>
        <p:nvSpPr>
          <p:cNvPr id="1256" name="Google Shape;1256;p35"/>
          <p:cNvSpPr txBox="1"/>
          <p:nvPr>
            <p:ph idx="1" type="body"/>
          </p:nvPr>
        </p:nvSpPr>
        <p:spPr>
          <a:xfrm>
            <a:off x="361950" y="714375"/>
            <a:ext cx="8489950" cy="5381625"/>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lang="en-US"/>
              <a:t>An attribute is a named property of a class that describes a range of values instances of the property may hold.</a:t>
            </a:r>
            <a:endParaRPr/>
          </a:p>
          <a:p>
            <a:pPr indent="-283464" lvl="1" marL="868680" rtl="0" algn="l">
              <a:spcBef>
                <a:spcPts val="480"/>
              </a:spcBef>
              <a:spcAft>
                <a:spcPts val="0"/>
              </a:spcAft>
              <a:buSzPts val="1920"/>
              <a:buChar char="◼"/>
            </a:pPr>
            <a:r>
              <a:rPr lang="en-US" sz="2400"/>
              <a:t>A class may have any number of attributes or no attributes at all.</a:t>
            </a:r>
            <a:endParaRPr/>
          </a:p>
          <a:p>
            <a:pPr indent="-295910" lvl="0" marL="548640" rtl="0" algn="l">
              <a:spcBef>
                <a:spcPts val="560"/>
              </a:spcBef>
              <a:spcAft>
                <a:spcPts val="0"/>
              </a:spcAft>
              <a:buSzPts val="1820"/>
              <a:buNone/>
            </a:pPr>
            <a:r>
              <a:t/>
            </a:r>
            <a:endParaRPr/>
          </a:p>
        </p:txBody>
      </p:sp>
      <p:sp>
        <p:nvSpPr>
          <p:cNvPr id="1257" name="Google Shape;1257;p35"/>
          <p:cNvSpPr/>
          <p:nvPr/>
        </p:nvSpPr>
        <p:spPr>
          <a:xfrm>
            <a:off x="2133600" y="3962400"/>
            <a:ext cx="533400" cy="1371600"/>
          </a:xfrm>
          <a:prstGeom prst="leftBrace">
            <a:avLst>
              <a:gd fmla="val 21429" name="adj1"/>
              <a:gd fmla="val 50000" name="adj2"/>
            </a:avLst>
          </a:prstGeom>
          <a:noFill/>
          <a:ln cap="flat" cmpd="sng" w="41275">
            <a:solidFill>
              <a:schemeClr val="hlink"/>
            </a:solidFill>
            <a:prstDash val="solid"/>
            <a:round/>
            <a:headEnd len="sm" w="sm" type="none"/>
            <a:tailEnd len="sm" w="sm" type="none"/>
          </a:ln>
        </p:spPr>
        <p:txBody>
          <a:bodyPr anchorCtr="0" anchor="ctr" bIns="53975" lIns="107950" spcFirstLastPara="1" rIns="107950" wrap="square" tIns="53975">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258" name="Google Shape;1258;p35"/>
          <p:cNvSpPr txBox="1"/>
          <p:nvPr/>
        </p:nvSpPr>
        <p:spPr>
          <a:xfrm>
            <a:off x="1066800" y="4419600"/>
            <a:ext cx="1011238" cy="35560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600">
                <a:solidFill>
                  <a:srgbClr val="D8D8D8"/>
                </a:solidFill>
                <a:latin typeface="Arial Narrow"/>
                <a:ea typeface="Arial Narrow"/>
                <a:cs typeface="Arial Narrow"/>
                <a:sym typeface="Arial Narrow"/>
              </a:rPr>
              <a:t>Attributes</a:t>
            </a:r>
            <a:endParaRPr/>
          </a:p>
        </p:txBody>
      </p:sp>
      <p:pic>
        <p:nvPicPr>
          <p:cNvPr id="1259" name="Google Shape;1259;p35"/>
          <p:cNvPicPr preferRelativeResize="0"/>
          <p:nvPr/>
        </p:nvPicPr>
        <p:blipFill rotWithShape="1">
          <a:blip r:embed="rId3">
            <a:alphaModFix/>
          </a:blip>
          <a:srcRect b="0" l="0" r="0" t="0"/>
          <a:stretch/>
        </p:blipFill>
        <p:spPr>
          <a:xfrm>
            <a:off x="2590800" y="3200400"/>
            <a:ext cx="2387600" cy="2819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36"/>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Attributes in Classes and Objects</a:t>
            </a:r>
            <a:endParaRPr/>
          </a:p>
        </p:txBody>
      </p:sp>
      <p:cxnSp>
        <p:nvCxnSpPr>
          <p:cNvPr id="1266" name="Google Shape;1266;p36"/>
          <p:cNvCxnSpPr/>
          <p:nvPr/>
        </p:nvCxnSpPr>
        <p:spPr>
          <a:xfrm>
            <a:off x="3124200" y="3505200"/>
            <a:ext cx="1371600" cy="0"/>
          </a:xfrm>
          <a:prstGeom prst="straightConnector1">
            <a:avLst/>
          </a:prstGeom>
          <a:noFill/>
          <a:ln cap="flat" cmpd="sng" w="184150">
            <a:solidFill>
              <a:schemeClr val="hlink"/>
            </a:solidFill>
            <a:prstDash val="solid"/>
            <a:round/>
            <a:headEnd len="med" w="med" type="none"/>
            <a:tailEnd len="med" w="med" type="triangle"/>
          </a:ln>
        </p:spPr>
      </p:cxnSp>
      <p:pic>
        <p:nvPicPr>
          <p:cNvPr descr="PrinciplesOT_BasicDoughnut" id="1267" name="Google Shape;1267;p36"/>
          <p:cNvPicPr preferRelativeResize="0"/>
          <p:nvPr/>
        </p:nvPicPr>
        <p:blipFill rotWithShape="1">
          <a:blip r:embed="rId3">
            <a:alphaModFix/>
          </a:blip>
          <a:srcRect b="0" l="0" r="0" t="0"/>
          <a:stretch/>
        </p:blipFill>
        <p:spPr>
          <a:xfrm>
            <a:off x="4648200" y="762000"/>
            <a:ext cx="2743200" cy="2684463"/>
          </a:xfrm>
          <a:prstGeom prst="rect">
            <a:avLst/>
          </a:prstGeom>
          <a:noFill/>
          <a:ln>
            <a:noFill/>
          </a:ln>
        </p:spPr>
      </p:pic>
      <p:sp>
        <p:nvSpPr>
          <p:cNvPr id="1268" name="Google Shape;1268;p36"/>
          <p:cNvSpPr txBox="1"/>
          <p:nvPr/>
        </p:nvSpPr>
        <p:spPr>
          <a:xfrm>
            <a:off x="5638800" y="1644650"/>
            <a:ext cx="1524000" cy="71755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000">
                <a:solidFill>
                  <a:schemeClr val="dk2"/>
                </a:solidFill>
                <a:latin typeface="Arial Narrow"/>
                <a:ea typeface="Arial Narrow"/>
                <a:cs typeface="Arial Narrow"/>
                <a:sym typeface="Arial Narrow"/>
              </a:rPr>
              <a:t>name: M. Modano</a:t>
            </a:r>
            <a:endParaRPr/>
          </a:p>
          <a:p>
            <a:pPr indent="0" lvl="0" marL="0" marR="0" rtl="0" algn="ctr">
              <a:spcBef>
                <a:spcPts val="500"/>
              </a:spcBef>
              <a:spcAft>
                <a:spcPts val="0"/>
              </a:spcAft>
              <a:buNone/>
            </a:pPr>
            <a:r>
              <a:rPr lang="en-US" sz="1000">
                <a:solidFill>
                  <a:schemeClr val="dk2"/>
                </a:solidFill>
                <a:latin typeface="Arial Narrow"/>
                <a:ea typeface="Arial Narrow"/>
                <a:cs typeface="Arial Narrow"/>
                <a:sym typeface="Arial Narrow"/>
              </a:rPr>
              <a:t>address: 123 Main</a:t>
            </a:r>
            <a:endParaRPr/>
          </a:p>
          <a:p>
            <a:pPr indent="0" lvl="0" marL="0" marR="0" rtl="0" algn="ctr">
              <a:spcBef>
                <a:spcPts val="500"/>
              </a:spcBef>
              <a:spcAft>
                <a:spcPts val="0"/>
              </a:spcAft>
              <a:buNone/>
            </a:pPr>
            <a:r>
              <a:rPr lang="en-US" sz="1000">
                <a:solidFill>
                  <a:schemeClr val="dk2"/>
                </a:solidFill>
                <a:latin typeface="Arial Narrow"/>
                <a:ea typeface="Arial Narrow"/>
                <a:cs typeface="Arial Narrow"/>
                <a:sym typeface="Arial Narrow"/>
              </a:rPr>
              <a:t>studentID: 9</a:t>
            </a:r>
            <a:endParaRPr/>
          </a:p>
          <a:p>
            <a:pPr indent="0" lvl="0" marL="0" marR="0" rtl="0" algn="ctr">
              <a:spcBef>
                <a:spcPts val="500"/>
              </a:spcBef>
              <a:spcAft>
                <a:spcPts val="0"/>
              </a:spcAft>
              <a:buNone/>
            </a:pPr>
            <a:r>
              <a:rPr lang="en-US" sz="1000">
                <a:solidFill>
                  <a:schemeClr val="dk2"/>
                </a:solidFill>
                <a:latin typeface="Arial Narrow"/>
                <a:ea typeface="Arial Narrow"/>
                <a:cs typeface="Arial Narrow"/>
                <a:sym typeface="Arial Narrow"/>
              </a:rPr>
              <a:t>dateofBirth: 03/10/1967</a:t>
            </a:r>
            <a:endParaRPr/>
          </a:p>
        </p:txBody>
      </p:sp>
      <p:pic>
        <p:nvPicPr>
          <p:cNvPr descr="PrinciplesOT_BasicDoughnut" id="1269" name="Google Shape;1269;p36"/>
          <p:cNvPicPr preferRelativeResize="0"/>
          <p:nvPr/>
        </p:nvPicPr>
        <p:blipFill rotWithShape="1">
          <a:blip r:embed="rId3">
            <a:alphaModFix/>
          </a:blip>
          <a:srcRect b="0" l="0" r="0" t="0"/>
          <a:stretch/>
        </p:blipFill>
        <p:spPr>
          <a:xfrm>
            <a:off x="6019800" y="3505200"/>
            <a:ext cx="2667000" cy="2609850"/>
          </a:xfrm>
          <a:prstGeom prst="rect">
            <a:avLst/>
          </a:prstGeom>
          <a:noFill/>
          <a:ln>
            <a:noFill/>
          </a:ln>
        </p:spPr>
      </p:pic>
      <p:sp>
        <p:nvSpPr>
          <p:cNvPr id="1270" name="Google Shape;1270;p36"/>
          <p:cNvSpPr txBox="1"/>
          <p:nvPr/>
        </p:nvSpPr>
        <p:spPr>
          <a:xfrm>
            <a:off x="6934200" y="4343400"/>
            <a:ext cx="1524000" cy="86995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000">
                <a:solidFill>
                  <a:schemeClr val="dk2"/>
                </a:solidFill>
                <a:latin typeface="Arial Narrow"/>
                <a:ea typeface="Arial Narrow"/>
                <a:cs typeface="Arial Narrow"/>
                <a:sym typeface="Arial Narrow"/>
              </a:rPr>
              <a:t>name: D. Hatcher</a:t>
            </a:r>
            <a:endParaRPr/>
          </a:p>
          <a:p>
            <a:pPr indent="0" lvl="0" marL="0" marR="0" rtl="0" algn="ctr">
              <a:spcBef>
                <a:spcPts val="500"/>
              </a:spcBef>
              <a:spcAft>
                <a:spcPts val="0"/>
              </a:spcAft>
              <a:buNone/>
            </a:pPr>
            <a:r>
              <a:rPr lang="en-US" sz="1000">
                <a:solidFill>
                  <a:schemeClr val="dk2"/>
                </a:solidFill>
                <a:latin typeface="Arial Narrow"/>
                <a:ea typeface="Arial Narrow"/>
                <a:cs typeface="Arial Narrow"/>
                <a:sym typeface="Arial Narrow"/>
              </a:rPr>
              <a:t>address: 456 Oak</a:t>
            </a:r>
            <a:endParaRPr/>
          </a:p>
          <a:p>
            <a:pPr indent="0" lvl="0" marL="0" marR="0" rtl="0" algn="ctr">
              <a:spcBef>
                <a:spcPts val="500"/>
              </a:spcBef>
              <a:spcAft>
                <a:spcPts val="0"/>
              </a:spcAft>
              <a:buNone/>
            </a:pPr>
            <a:r>
              <a:rPr lang="en-US" sz="1000">
                <a:solidFill>
                  <a:schemeClr val="dk2"/>
                </a:solidFill>
                <a:latin typeface="Arial Narrow"/>
                <a:ea typeface="Arial Narrow"/>
                <a:cs typeface="Arial Narrow"/>
                <a:sym typeface="Arial Narrow"/>
              </a:rPr>
              <a:t>studentID: 2</a:t>
            </a:r>
            <a:endParaRPr/>
          </a:p>
          <a:p>
            <a:pPr indent="0" lvl="0" marL="0" marR="0" rtl="0" algn="ctr">
              <a:spcBef>
                <a:spcPts val="500"/>
              </a:spcBef>
              <a:spcAft>
                <a:spcPts val="0"/>
              </a:spcAft>
              <a:buNone/>
            </a:pPr>
            <a:r>
              <a:rPr lang="en-US" sz="1000">
                <a:solidFill>
                  <a:schemeClr val="dk2"/>
                </a:solidFill>
                <a:latin typeface="Arial Narrow"/>
                <a:ea typeface="Arial Narrow"/>
                <a:cs typeface="Arial Narrow"/>
                <a:sym typeface="Arial Narrow"/>
              </a:rPr>
              <a:t>dateofBirth: 12/11/1969</a:t>
            </a:r>
            <a:endParaRPr/>
          </a:p>
          <a:p>
            <a:pPr indent="0" lvl="0" marL="0" marR="0" rtl="0" algn="ctr">
              <a:spcBef>
                <a:spcPts val="500"/>
              </a:spcBef>
              <a:spcAft>
                <a:spcPts val="0"/>
              </a:spcAft>
              <a:buNone/>
            </a:pPr>
            <a:r>
              <a:t/>
            </a:r>
            <a:endParaRPr sz="1000">
              <a:solidFill>
                <a:schemeClr val="dk2"/>
              </a:solidFill>
              <a:latin typeface="Arial Narrow"/>
              <a:ea typeface="Arial Narrow"/>
              <a:cs typeface="Arial Narrow"/>
              <a:sym typeface="Arial Narrow"/>
            </a:endParaRPr>
          </a:p>
        </p:txBody>
      </p:sp>
      <p:cxnSp>
        <p:nvCxnSpPr>
          <p:cNvPr id="1271" name="Google Shape;1271;p36"/>
          <p:cNvCxnSpPr/>
          <p:nvPr/>
        </p:nvCxnSpPr>
        <p:spPr>
          <a:xfrm>
            <a:off x="914400" y="1752600"/>
            <a:ext cx="381000" cy="838200"/>
          </a:xfrm>
          <a:prstGeom prst="straightConnector1">
            <a:avLst/>
          </a:prstGeom>
          <a:noFill/>
          <a:ln cap="flat" cmpd="sng" w="22225">
            <a:solidFill>
              <a:schemeClr val="hlink"/>
            </a:solidFill>
            <a:prstDash val="solid"/>
            <a:round/>
            <a:headEnd len="med" w="med" type="none"/>
            <a:tailEnd len="med" w="med" type="stealth"/>
          </a:ln>
        </p:spPr>
      </p:cxnSp>
      <p:sp>
        <p:nvSpPr>
          <p:cNvPr id="1272" name="Google Shape;1272;p36"/>
          <p:cNvSpPr txBox="1"/>
          <p:nvPr/>
        </p:nvSpPr>
        <p:spPr>
          <a:xfrm>
            <a:off x="496888" y="1476375"/>
            <a:ext cx="665162" cy="35560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600">
                <a:solidFill>
                  <a:srgbClr val="D8D8D8"/>
                </a:solidFill>
                <a:latin typeface="Arial Narrow"/>
                <a:ea typeface="Arial Narrow"/>
                <a:cs typeface="Arial Narrow"/>
                <a:sym typeface="Arial Narrow"/>
              </a:rPr>
              <a:t>Class</a:t>
            </a:r>
            <a:endParaRPr/>
          </a:p>
        </p:txBody>
      </p:sp>
      <p:cxnSp>
        <p:nvCxnSpPr>
          <p:cNvPr id="1273" name="Google Shape;1273;p36"/>
          <p:cNvCxnSpPr/>
          <p:nvPr/>
        </p:nvCxnSpPr>
        <p:spPr>
          <a:xfrm flipH="1">
            <a:off x="7467600" y="3048000"/>
            <a:ext cx="533400" cy="533400"/>
          </a:xfrm>
          <a:prstGeom prst="straightConnector1">
            <a:avLst/>
          </a:prstGeom>
          <a:noFill/>
          <a:ln cap="flat" cmpd="sng" w="22225">
            <a:solidFill>
              <a:schemeClr val="hlink"/>
            </a:solidFill>
            <a:prstDash val="solid"/>
            <a:round/>
            <a:headEnd len="med" w="med" type="none"/>
            <a:tailEnd len="med" w="med" type="stealth"/>
          </a:ln>
        </p:spPr>
      </p:cxnSp>
      <p:cxnSp>
        <p:nvCxnSpPr>
          <p:cNvPr id="1274" name="Google Shape;1274;p36"/>
          <p:cNvCxnSpPr/>
          <p:nvPr/>
        </p:nvCxnSpPr>
        <p:spPr>
          <a:xfrm rot="10800000">
            <a:off x="7315200" y="2286000"/>
            <a:ext cx="685800" cy="381000"/>
          </a:xfrm>
          <a:prstGeom prst="straightConnector1">
            <a:avLst/>
          </a:prstGeom>
          <a:noFill/>
          <a:ln cap="flat" cmpd="sng" w="22225">
            <a:solidFill>
              <a:schemeClr val="hlink"/>
            </a:solidFill>
            <a:prstDash val="solid"/>
            <a:round/>
            <a:headEnd len="med" w="med" type="none"/>
            <a:tailEnd len="med" w="med" type="stealth"/>
          </a:ln>
        </p:spPr>
      </p:cxnSp>
      <p:sp>
        <p:nvSpPr>
          <p:cNvPr id="1275" name="Google Shape;1275;p36"/>
          <p:cNvSpPr txBox="1"/>
          <p:nvPr/>
        </p:nvSpPr>
        <p:spPr>
          <a:xfrm>
            <a:off x="7964488" y="2695575"/>
            <a:ext cx="833437" cy="35560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600">
                <a:solidFill>
                  <a:srgbClr val="D8D8D8"/>
                </a:solidFill>
                <a:latin typeface="Arial Narrow"/>
                <a:ea typeface="Arial Narrow"/>
                <a:cs typeface="Arial Narrow"/>
                <a:sym typeface="Arial Narrow"/>
              </a:rPr>
              <a:t>Objects</a:t>
            </a:r>
            <a:endParaRPr/>
          </a:p>
        </p:txBody>
      </p:sp>
      <p:pic>
        <p:nvPicPr>
          <p:cNvPr id="1276" name="Google Shape;1276;p36"/>
          <p:cNvPicPr preferRelativeResize="0"/>
          <p:nvPr/>
        </p:nvPicPr>
        <p:blipFill rotWithShape="1">
          <a:blip r:embed="rId4">
            <a:alphaModFix/>
          </a:blip>
          <a:srcRect b="0" l="0" r="0" t="0"/>
          <a:stretch/>
        </p:blipFill>
        <p:spPr>
          <a:xfrm>
            <a:off x="374650" y="2400300"/>
            <a:ext cx="2292350" cy="2705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37"/>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What Is an Operation?</a:t>
            </a:r>
            <a:endParaRPr/>
          </a:p>
        </p:txBody>
      </p:sp>
      <p:sp>
        <p:nvSpPr>
          <p:cNvPr id="1283" name="Google Shape;1283;p37"/>
          <p:cNvSpPr txBox="1"/>
          <p:nvPr>
            <p:ph idx="1" type="body"/>
          </p:nvPr>
        </p:nvSpPr>
        <p:spPr>
          <a:xfrm>
            <a:off x="288925" y="692150"/>
            <a:ext cx="8489950" cy="2592388"/>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lang="en-US"/>
              <a:t>An operation is the implementation of a service that can be requested from any object of the class to affect behavior.</a:t>
            </a:r>
            <a:endParaRPr/>
          </a:p>
          <a:p>
            <a:pPr indent="-411480" lvl="0" marL="548640" rtl="0" algn="l">
              <a:spcBef>
                <a:spcPts val="560"/>
              </a:spcBef>
              <a:spcAft>
                <a:spcPts val="0"/>
              </a:spcAft>
              <a:buSzPts val="1820"/>
              <a:buChar char="▣"/>
            </a:pPr>
            <a:r>
              <a:rPr lang="en-US"/>
              <a:t>A class may have any number of operations or none at all.</a:t>
            </a:r>
            <a:endParaRPr/>
          </a:p>
        </p:txBody>
      </p:sp>
      <p:sp>
        <p:nvSpPr>
          <p:cNvPr id="1284" name="Google Shape;1284;p37"/>
          <p:cNvSpPr/>
          <p:nvPr/>
        </p:nvSpPr>
        <p:spPr>
          <a:xfrm>
            <a:off x="2590800" y="4038600"/>
            <a:ext cx="533400" cy="1981200"/>
          </a:xfrm>
          <a:prstGeom prst="leftBrace">
            <a:avLst>
              <a:gd fmla="val 30952" name="adj1"/>
              <a:gd fmla="val 50000" name="adj2"/>
            </a:avLst>
          </a:prstGeom>
          <a:noFill/>
          <a:ln cap="flat" cmpd="sng" w="41275">
            <a:solidFill>
              <a:schemeClr val="hlink"/>
            </a:solidFill>
            <a:prstDash val="solid"/>
            <a:round/>
            <a:headEnd len="sm" w="sm" type="none"/>
            <a:tailEnd len="sm" w="sm" type="none"/>
          </a:ln>
        </p:spPr>
        <p:txBody>
          <a:bodyPr anchorCtr="0" anchor="ctr" bIns="53975" lIns="107950" spcFirstLastPara="1" rIns="107950" wrap="square" tIns="53975">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285" name="Google Shape;1285;p37"/>
          <p:cNvSpPr txBox="1"/>
          <p:nvPr/>
        </p:nvSpPr>
        <p:spPr>
          <a:xfrm>
            <a:off x="1381125" y="4829175"/>
            <a:ext cx="1104900" cy="35560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600">
                <a:solidFill>
                  <a:srgbClr val="D8D8D8"/>
                </a:solidFill>
                <a:latin typeface="Arial Narrow"/>
                <a:ea typeface="Arial Narrow"/>
                <a:cs typeface="Arial Narrow"/>
                <a:sym typeface="Arial Narrow"/>
              </a:rPr>
              <a:t>Operations</a:t>
            </a:r>
            <a:endParaRPr/>
          </a:p>
        </p:txBody>
      </p:sp>
      <p:pic>
        <p:nvPicPr>
          <p:cNvPr id="1286" name="Google Shape;1286;p37"/>
          <p:cNvPicPr preferRelativeResize="0"/>
          <p:nvPr/>
        </p:nvPicPr>
        <p:blipFill rotWithShape="1">
          <a:blip r:embed="rId3">
            <a:alphaModFix/>
          </a:blip>
          <a:srcRect b="0" l="0" r="0" t="0"/>
          <a:stretch/>
        </p:blipFill>
        <p:spPr>
          <a:xfrm>
            <a:off x="3200400" y="3276600"/>
            <a:ext cx="2895600" cy="2895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grpSp>
        <p:nvGrpSpPr>
          <p:cNvPr id="1291" name="Google Shape;1291;p38"/>
          <p:cNvGrpSpPr/>
          <p:nvPr/>
        </p:nvGrpSpPr>
        <p:grpSpPr>
          <a:xfrm>
            <a:off x="220663" y="908050"/>
            <a:ext cx="5568950" cy="5737225"/>
            <a:chOff x="240" y="624"/>
            <a:chExt cx="4176" cy="3371"/>
          </a:xfrm>
        </p:grpSpPr>
        <p:sp>
          <p:nvSpPr>
            <p:cNvPr id="1292" name="Google Shape;1292;p38"/>
            <p:cNvSpPr/>
            <p:nvPr/>
          </p:nvSpPr>
          <p:spPr>
            <a:xfrm>
              <a:off x="240" y="624"/>
              <a:ext cx="4032" cy="3371"/>
            </a:xfrm>
            <a:prstGeom prst="rect">
              <a:avLst/>
            </a:prstGeom>
            <a:noFill/>
            <a:ln>
              <a:noFill/>
            </a:ln>
          </p:spPr>
          <p:txBody>
            <a:bodyPr anchorCtr="0" anchor="t" bIns="42850" lIns="87300" spcFirstLastPara="1" rIns="87300" wrap="square" tIns="42850">
              <a:spAutoFit/>
            </a:bodyPr>
            <a:lstStyle/>
            <a:p>
              <a:pPr indent="0" lvl="0" marL="0" marR="0" rtl="0" algn="ctr">
                <a:lnSpc>
                  <a:spcPct val="90000"/>
                </a:lnSpc>
                <a:spcBef>
                  <a:spcPts val="0"/>
                </a:spcBef>
                <a:spcAft>
                  <a:spcPts val="0"/>
                </a:spcAft>
                <a:buNone/>
              </a:pPr>
              <a:r>
                <a:rPr lang="en-US" sz="2000">
                  <a:solidFill>
                    <a:srgbClr val="D9D9D9"/>
                  </a:solidFill>
                  <a:latin typeface="Times New Roman"/>
                  <a:ea typeface="Times New Roman"/>
                  <a:cs typeface="Times New Roman"/>
                  <a:sym typeface="Times New Roman"/>
                </a:rPr>
                <a:t>class Professor {</a:t>
              </a:r>
              <a:endParaRPr/>
            </a:p>
            <a:p>
              <a:pPr indent="0" lvl="0" marL="0" marR="0" rtl="0" algn="ctr">
                <a:lnSpc>
                  <a:spcPct val="90000"/>
                </a:lnSpc>
                <a:spcBef>
                  <a:spcPts val="1000"/>
                </a:spcBef>
                <a:spcAft>
                  <a:spcPts val="0"/>
                </a:spcAft>
                <a:buNone/>
              </a:pPr>
              <a:r>
                <a:rPr lang="en-US" sz="2000">
                  <a:solidFill>
                    <a:srgbClr val="D9D9D9"/>
                  </a:solidFill>
                  <a:latin typeface="Times New Roman"/>
                  <a:ea typeface="Times New Roman"/>
                  <a:cs typeface="Times New Roman"/>
                  <a:sym typeface="Times New Roman"/>
                </a:rPr>
                <a:t>   private String  name;</a:t>
              </a:r>
              <a:endParaRPr/>
            </a:p>
            <a:p>
              <a:pPr indent="0" lvl="0" marL="0" marR="0" rtl="0" algn="ctr">
                <a:lnSpc>
                  <a:spcPct val="90000"/>
                </a:lnSpc>
                <a:spcBef>
                  <a:spcPts val="1000"/>
                </a:spcBef>
                <a:spcAft>
                  <a:spcPts val="0"/>
                </a:spcAft>
                <a:buNone/>
              </a:pPr>
              <a:r>
                <a:rPr lang="en-US" sz="2000">
                  <a:solidFill>
                    <a:srgbClr val="D9D9D9"/>
                  </a:solidFill>
                  <a:latin typeface="Times New Roman"/>
                  <a:ea typeface="Times New Roman"/>
                  <a:cs typeface="Times New Roman"/>
                  <a:sym typeface="Times New Roman"/>
                </a:rPr>
                <a:t>   private int  age;</a:t>
              </a:r>
              <a:endParaRPr/>
            </a:p>
            <a:p>
              <a:pPr indent="0" lvl="0" marL="0" marR="0" rtl="0" algn="ctr">
                <a:lnSpc>
                  <a:spcPct val="90000"/>
                </a:lnSpc>
                <a:spcBef>
                  <a:spcPts val="1000"/>
                </a:spcBef>
                <a:spcAft>
                  <a:spcPts val="0"/>
                </a:spcAft>
                <a:buNone/>
              </a:pPr>
              <a:r>
                <a:rPr lang="en-US" sz="2000">
                  <a:solidFill>
                    <a:srgbClr val="D9D9D9"/>
                  </a:solidFill>
                  <a:latin typeface="Times New Roman"/>
                  <a:ea typeface="Times New Roman"/>
                  <a:cs typeface="Times New Roman"/>
                  <a:sym typeface="Times New Roman"/>
                </a:rPr>
                <a:t>   private String  speciality;</a:t>
              </a:r>
              <a:endParaRPr/>
            </a:p>
            <a:p>
              <a:pPr indent="0" lvl="0" marL="0" marR="0" rtl="0" algn="ctr">
                <a:lnSpc>
                  <a:spcPct val="90000"/>
                </a:lnSpc>
                <a:spcBef>
                  <a:spcPts val="1000"/>
                </a:spcBef>
                <a:spcAft>
                  <a:spcPts val="0"/>
                </a:spcAft>
                <a:buNone/>
              </a:pPr>
              <a:r>
                <a:t/>
              </a:r>
              <a:endParaRPr sz="2000">
                <a:solidFill>
                  <a:srgbClr val="D9D9D9"/>
                </a:solidFill>
                <a:latin typeface="Times New Roman"/>
                <a:ea typeface="Times New Roman"/>
                <a:cs typeface="Times New Roman"/>
                <a:sym typeface="Times New Roman"/>
              </a:endParaRPr>
            </a:p>
            <a:p>
              <a:pPr indent="0" lvl="0" marL="0" marR="0" rtl="0" algn="ctr">
                <a:lnSpc>
                  <a:spcPct val="90000"/>
                </a:lnSpc>
                <a:spcBef>
                  <a:spcPts val="1000"/>
                </a:spcBef>
                <a:spcAft>
                  <a:spcPts val="0"/>
                </a:spcAft>
                <a:buNone/>
              </a:pPr>
              <a:r>
                <a:rPr lang="en-US" sz="2000">
                  <a:solidFill>
                    <a:srgbClr val="D9D9D9"/>
                  </a:solidFill>
                  <a:latin typeface="Times New Roman"/>
                  <a:ea typeface="Times New Roman"/>
                  <a:cs typeface="Times New Roman"/>
                  <a:sym typeface="Times New Roman"/>
                </a:rPr>
                <a:t>   public Professor (String sm, int ia, String ss) {</a:t>
              </a:r>
              <a:endParaRPr/>
            </a:p>
            <a:p>
              <a:pPr indent="0" lvl="0" marL="0" marR="0" rtl="0" algn="ctr">
                <a:lnSpc>
                  <a:spcPct val="90000"/>
                </a:lnSpc>
                <a:spcBef>
                  <a:spcPts val="1000"/>
                </a:spcBef>
                <a:spcAft>
                  <a:spcPts val="0"/>
                </a:spcAft>
                <a:buNone/>
              </a:pPr>
              <a:r>
                <a:rPr lang="en-US" sz="2000">
                  <a:solidFill>
                    <a:srgbClr val="D9D9D9"/>
                  </a:solidFill>
                  <a:latin typeface="Times New Roman"/>
                  <a:ea typeface="Times New Roman"/>
                  <a:cs typeface="Times New Roman"/>
                  <a:sym typeface="Times New Roman"/>
                </a:rPr>
                <a:t>           name = sm;</a:t>
              </a:r>
              <a:endParaRPr/>
            </a:p>
            <a:p>
              <a:pPr indent="0" lvl="0" marL="0" marR="0" rtl="0" algn="ctr">
                <a:lnSpc>
                  <a:spcPct val="90000"/>
                </a:lnSpc>
                <a:spcBef>
                  <a:spcPts val="1000"/>
                </a:spcBef>
                <a:spcAft>
                  <a:spcPts val="0"/>
                </a:spcAft>
                <a:buNone/>
              </a:pPr>
              <a:r>
                <a:rPr lang="en-US" sz="2000">
                  <a:solidFill>
                    <a:srgbClr val="D9D9D9"/>
                  </a:solidFill>
                  <a:latin typeface="Times New Roman"/>
                  <a:ea typeface="Times New Roman"/>
                  <a:cs typeface="Times New Roman"/>
                  <a:sym typeface="Times New Roman"/>
                </a:rPr>
                <a:t>           age   = ia;</a:t>
              </a:r>
              <a:endParaRPr/>
            </a:p>
            <a:p>
              <a:pPr indent="0" lvl="0" marL="0" marR="0" rtl="0" algn="ctr">
                <a:lnSpc>
                  <a:spcPct val="90000"/>
                </a:lnSpc>
                <a:spcBef>
                  <a:spcPts val="1000"/>
                </a:spcBef>
                <a:spcAft>
                  <a:spcPts val="0"/>
                </a:spcAft>
                <a:buNone/>
              </a:pPr>
              <a:r>
                <a:rPr lang="en-US" sz="2000">
                  <a:solidFill>
                    <a:srgbClr val="D9D9D9"/>
                  </a:solidFill>
                  <a:latin typeface="Times New Roman"/>
                  <a:ea typeface="Times New Roman"/>
                  <a:cs typeface="Times New Roman"/>
                  <a:sym typeface="Times New Roman"/>
                </a:rPr>
                <a:t>           speciality  = sst;</a:t>
              </a:r>
              <a:endParaRPr/>
            </a:p>
            <a:p>
              <a:pPr indent="0" lvl="0" marL="0" marR="0" rtl="0" algn="ctr">
                <a:lnSpc>
                  <a:spcPct val="90000"/>
                </a:lnSpc>
                <a:spcBef>
                  <a:spcPts val="1000"/>
                </a:spcBef>
                <a:spcAft>
                  <a:spcPts val="0"/>
                </a:spcAft>
                <a:buNone/>
              </a:pPr>
              <a:r>
                <a:rPr lang="en-US" sz="2000">
                  <a:solidFill>
                    <a:srgbClr val="D9D9D9"/>
                  </a:solidFill>
                  <a:latin typeface="Times New Roman"/>
                  <a:ea typeface="Times New Roman"/>
                  <a:cs typeface="Times New Roman"/>
                  <a:sym typeface="Times New Roman"/>
                </a:rPr>
                <a:t>   }</a:t>
              </a:r>
              <a:endParaRPr/>
            </a:p>
            <a:p>
              <a:pPr indent="0" lvl="0" marL="0" marR="0" rtl="0" algn="ctr">
                <a:lnSpc>
                  <a:spcPct val="90000"/>
                </a:lnSpc>
                <a:spcBef>
                  <a:spcPts val="1000"/>
                </a:spcBef>
                <a:spcAft>
                  <a:spcPts val="0"/>
                </a:spcAft>
                <a:buNone/>
              </a:pPr>
              <a:r>
                <a:rPr lang="en-US" sz="2000">
                  <a:solidFill>
                    <a:srgbClr val="D9D9D9"/>
                  </a:solidFill>
                  <a:latin typeface="Times New Roman"/>
                  <a:ea typeface="Times New Roman"/>
                  <a:cs typeface="Times New Roman"/>
                  <a:sym typeface="Times New Roman"/>
                </a:rPr>
                <a:t>   public String  getName () { return  name;}</a:t>
              </a:r>
              <a:endParaRPr/>
            </a:p>
            <a:p>
              <a:pPr indent="0" lvl="0" marL="0" marR="0" rtl="0" algn="ctr">
                <a:lnSpc>
                  <a:spcPct val="90000"/>
                </a:lnSpc>
                <a:spcBef>
                  <a:spcPts val="1000"/>
                </a:spcBef>
                <a:spcAft>
                  <a:spcPts val="0"/>
                </a:spcAft>
                <a:buNone/>
              </a:pPr>
              <a:r>
                <a:rPr lang="en-US" sz="2000">
                  <a:solidFill>
                    <a:srgbClr val="D9D9D9"/>
                  </a:solidFill>
                  <a:latin typeface="Times New Roman"/>
                  <a:ea typeface="Times New Roman"/>
                  <a:cs typeface="Times New Roman"/>
                  <a:sym typeface="Times New Roman"/>
                </a:rPr>
                <a:t>   public int  getAge () { return  age;}</a:t>
              </a:r>
              <a:endParaRPr/>
            </a:p>
            <a:p>
              <a:pPr indent="0" lvl="0" marL="0" marR="0" rtl="0" algn="ctr">
                <a:lnSpc>
                  <a:spcPct val="90000"/>
                </a:lnSpc>
                <a:spcBef>
                  <a:spcPts val="1000"/>
                </a:spcBef>
                <a:spcAft>
                  <a:spcPts val="0"/>
                </a:spcAft>
                <a:buNone/>
              </a:pPr>
              <a:r>
                <a:rPr lang="en-US" sz="2000">
                  <a:solidFill>
                    <a:srgbClr val="D9D9D9"/>
                  </a:solidFill>
                  <a:latin typeface="Times New Roman"/>
                  <a:ea typeface="Times New Roman"/>
                  <a:cs typeface="Times New Roman"/>
                  <a:sym typeface="Times New Roman"/>
                </a:rPr>
                <a:t>   public String getSpeciality () { </a:t>
              </a:r>
              <a:br>
                <a:rPr lang="en-US" sz="2000">
                  <a:solidFill>
                    <a:srgbClr val="D9D9D9"/>
                  </a:solidFill>
                  <a:latin typeface="Times New Roman"/>
                  <a:ea typeface="Times New Roman"/>
                  <a:cs typeface="Times New Roman"/>
                  <a:sym typeface="Times New Roman"/>
                </a:rPr>
              </a:br>
              <a:r>
                <a:rPr lang="en-US" sz="2000">
                  <a:solidFill>
                    <a:srgbClr val="D9D9D9"/>
                  </a:solidFill>
                  <a:latin typeface="Times New Roman"/>
                  <a:ea typeface="Times New Roman"/>
                  <a:cs typeface="Times New Roman"/>
                  <a:sym typeface="Times New Roman"/>
                </a:rPr>
                <a:t>           return  speciality;}</a:t>
              </a:r>
              <a:endParaRPr/>
            </a:p>
            <a:p>
              <a:pPr indent="0" lvl="0" marL="0" marR="0" rtl="0" algn="ctr">
                <a:lnSpc>
                  <a:spcPct val="90000"/>
                </a:lnSpc>
                <a:spcBef>
                  <a:spcPts val="1000"/>
                </a:spcBef>
                <a:spcAft>
                  <a:spcPts val="0"/>
                </a:spcAft>
                <a:buNone/>
              </a:pPr>
              <a:r>
                <a:rPr lang="en-US" sz="2000">
                  <a:solidFill>
                    <a:srgbClr val="D9D9D9"/>
                  </a:solidFill>
                  <a:latin typeface="Times New Roman"/>
                  <a:ea typeface="Times New Roman"/>
                  <a:cs typeface="Times New Roman"/>
                  <a:sym typeface="Times New Roman"/>
                </a:rPr>
                <a:t>}</a:t>
              </a:r>
              <a:endParaRPr/>
            </a:p>
          </p:txBody>
        </p:sp>
        <p:grpSp>
          <p:nvGrpSpPr>
            <p:cNvPr id="1293" name="Google Shape;1293;p38"/>
            <p:cNvGrpSpPr/>
            <p:nvPr/>
          </p:nvGrpSpPr>
          <p:grpSpPr>
            <a:xfrm>
              <a:off x="240" y="624"/>
              <a:ext cx="4176" cy="3168"/>
              <a:chOff x="3312" y="2424"/>
              <a:chExt cx="1372" cy="1241"/>
            </a:xfrm>
          </p:grpSpPr>
          <p:sp>
            <p:nvSpPr>
              <p:cNvPr id="1294" name="Google Shape;1294;p38"/>
              <p:cNvSpPr/>
              <p:nvPr/>
            </p:nvSpPr>
            <p:spPr>
              <a:xfrm>
                <a:off x="3312" y="2424"/>
                <a:ext cx="1372" cy="1241"/>
              </a:xfrm>
              <a:custGeom>
                <a:rect b="b" l="l" r="r" t="t"/>
                <a:pathLst>
                  <a:path extrusionOk="0" h="1241" w="1372">
                    <a:moveTo>
                      <a:pt x="1371" y="1240"/>
                    </a:moveTo>
                    <a:lnTo>
                      <a:pt x="0" y="1240"/>
                    </a:lnTo>
                    <a:lnTo>
                      <a:pt x="0" y="0"/>
                    </a:lnTo>
                    <a:lnTo>
                      <a:pt x="1267" y="0"/>
                    </a:lnTo>
                    <a:lnTo>
                      <a:pt x="1371" y="117"/>
                    </a:lnTo>
                    <a:lnTo>
                      <a:pt x="1371" y="1240"/>
                    </a:lnTo>
                  </a:path>
                </a:pathLst>
              </a:cu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295" name="Google Shape;1295;p38"/>
              <p:cNvSpPr/>
              <p:nvPr/>
            </p:nvSpPr>
            <p:spPr>
              <a:xfrm>
                <a:off x="4580" y="2424"/>
                <a:ext cx="104" cy="120"/>
              </a:xfrm>
              <a:custGeom>
                <a:rect b="b" l="l" r="r" t="t"/>
                <a:pathLst>
                  <a:path extrusionOk="0" h="120" w="104">
                    <a:moveTo>
                      <a:pt x="103" y="119"/>
                    </a:moveTo>
                    <a:lnTo>
                      <a:pt x="0" y="119"/>
                    </a:lnTo>
                    <a:lnTo>
                      <a:pt x="0" y="0"/>
                    </a:lnTo>
                  </a:path>
                </a:pathLst>
              </a:cu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cxnSp>
        <p:nvCxnSpPr>
          <p:cNvPr id="1296" name="Google Shape;1296;p38"/>
          <p:cNvCxnSpPr/>
          <p:nvPr/>
        </p:nvCxnSpPr>
        <p:spPr>
          <a:xfrm flipH="1">
            <a:off x="5851525" y="5229225"/>
            <a:ext cx="768350" cy="431800"/>
          </a:xfrm>
          <a:prstGeom prst="straightConnector1">
            <a:avLst/>
          </a:prstGeom>
          <a:noFill/>
          <a:ln cap="flat" cmpd="sng" w="12700">
            <a:solidFill>
              <a:schemeClr val="lt1"/>
            </a:solidFill>
            <a:prstDash val="dash"/>
            <a:round/>
            <a:headEnd len="sm" w="sm" type="none"/>
            <a:tailEnd len="sm" w="sm" type="none"/>
          </a:ln>
        </p:spPr>
      </p:cxnSp>
      <p:sp>
        <p:nvSpPr>
          <p:cNvPr id="1297" name="Google Shape;1297;p38"/>
          <p:cNvSpPr txBox="1"/>
          <p:nvPr>
            <p:ph type="title"/>
          </p:nvPr>
        </p:nvSpPr>
        <p:spPr>
          <a:xfrm>
            <a:off x="0" y="0"/>
            <a:ext cx="9144000"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Example:  class Professor  </a:t>
            </a:r>
            <a:endParaRPr/>
          </a:p>
        </p:txBody>
      </p:sp>
      <p:grpSp>
        <p:nvGrpSpPr>
          <p:cNvPr id="1298" name="Google Shape;1298;p38"/>
          <p:cNvGrpSpPr/>
          <p:nvPr/>
        </p:nvGrpSpPr>
        <p:grpSpPr>
          <a:xfrm>
            <a:off x="6043613" y="1341438"/>
            <a:ext cx="3130550" cy="3810000"/>
            <a:chOff x="4465" y="797"/>
            <a:chExt cx="2219" cy="2400"/>
          </a:xfrm>
        </p:grpSpPr>
        <p:sp>
          <p:nvSpPr>
            <p:cNvPr id="1299" name="Google Shape;1299;p38"/>
            <p:cNvSpPr/>
            <p:nvPr/>
          </p:nvSpPr>
          <p:spPr>
            <a:xfrm>
              <a:off x="5157" y="909"/>
              <a:ext cx="1026" cy="27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800">
                  <a:solidFill>
                    <a:srgbClr val="D9D9D9"/>
                  </a:solidFill>
                  <a:latin typeface="Times New Roman"/>
                  <a:ea typeface="Times New Roman"/>
                  <a:cs typeface="Times New Roman"/>
                  <a:sym typeface="Times New Roman"/>
                </a:rPr>
                <a:t>Professor</a:t>
              </a:r>
              <a:endParaRPr sz="1600">
                <a:solidFill>
                  <a:srgbClr val="D9D9D9"/>
                </a:solidFill>
                <a:latin typeface="Times New Roman"/>
                <a:ea typeface="Times New Roman"/>
                <a:cs typeface="Times New Roman"/>
                <a:sym typeface="Times New Roman"/>
              </a:endParaRPr>
            </a:p>
          </p:txBody>
        </p:sp>
        <p:sp>
          <p:nvSpPr>
            <p:cNvPr id="1300" name="Google Shape;1300;p38"/>
            <p:cNvSpPr/>
            <p:nvPr/>
          </p:nvSpPr>
          <p:spPr>
            <a:xfrm>
              <a:off x="4506" y="1373"/>
              <a:ext cx="1401" cy="23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000">
                  <a:solidFill>
                    <a:srgbClr val="D9D9D9"/>
                  </a:solidFill>
                  <a:latin typeface="Times New Roman"/>
                  <a:ea typeface="Times New Roman"/>
                  <a:cs typeface="Times New Roman"/>
                  <a:sym typeface="Times New Roman"/>
                </a:rPr>
                <a:t>- name : String</a:t>
              </a:r>
              <a:endParaRPr sz="1600">
                <a:solidFill>
                  <a:srgbClr val="D9D9D9"/>
                </a:solidFill>
                <a:latin typeface="Times New Roman"/>
                <a:ea typeface="Times New Roman"/>
                <a:cs typeface="Times New Roman"/>
                <a:sym typeface="Times New Roman"/>
              </a:endParaRPr>
            </a:p>
          </p:txBody>
        </p:sp>
        <p:sp>
          <p:nvSpPr>
            <p:cNvPr id="1301" name="Google Shape;1301;p38"/>
            <p:cNvSpPr/>
            <p:nvPr/>
          </p:nvSpPr>
          <p:spPr>
            <a:xfrm>
              <a:off x="4465" y="797"/>
              <a:ext cx="2015" cy="2400"/>
            </a:xfrm>
            <a:prstGeom prst="rect">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1302" name="Google Shape;1302;p38"/>
            <p:cNvCxnSpPr/>
            <p:nvPr/>
          </p:nvCxnSpPr>
          <p:spPr>
            <a:xfrm>
              <a:off x="4465" y="2294"/>
              <a:ext cx="2015" cy="1"/>
            </a:xfrm>
            <a:prstGeom prst="straightConnector1">
              <a:avLst/>
            </a:prstGeom>
            <a:noFill/>
            <a:ln cap="flat" cmpd="sng" w="12700">
              <a:solidFill>
                <a:schemeClr val="lt1"/>
              </a:solidFill>
              <a:prstDash val="solid"/>
              <a:round/>
              <a:headEnd len="sm" w="sm" type="none"/>
              <a:tailEnd len="sm" w="sm" type="none"/>
            </a:ln>
          </p:spPr>
        </p:cxnSp>
        <p:cxnSp>
          <p:nvCxnSpPr>
            <p:cNvPr id="1303" name="Google Shape;1303;p38"/>
            <p:cNvCxnSpPr/>
            <p:nvPr/>
          </p:nvCxnSpPr>
          <p:spPr>
            <a:xfrm flipH="1" rot="10800000">
              <a:off x="4465" y="1251"/>
              <a:ext cx="2015" cy="1"/>
            </a:xfrm>
            <a:prstGeom prst="straightConnector1">
              <a:avLst/>
            </a:prstGeom>
            <a:noFill/>
            <a:ln cap="flat" cmpd="sng" w="12700">
              <a:solidFill>
                <a:schemeClr val="lt1"/>
              </a:solidFill>
              <a:prstDash val="solid"/>
              <a:round/>
              <a:headEnd len="sm" w="sm" type="none"/>
              <a:tailEnd len="sm" w="sm" type="none"/>
            </a:ln>
          </p:spPr>
        </p:cxnSp>
        <p:sp>
          <p:nvSpPr>
            <p:cNvPr id="1304" name="Google Shape;1304;p38"/>
            <p:cNvSpPr/>
            <p:nvPr/>
          </p:nvSpPr>
          <p:spPr>
            <a:xfrm>
              <a:off x="4506" y="1661"/>
              <a:ext cx="880" cy="23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000">
                  <a:solidFill>
                    <a:srgbClr val="D9D9D9"/>
                  </a:solidFill>
                  <a:latin typeface="Times New Roman"/>
                  <a:ea typeface="Times New Roman"/>
                  <a:cs typeface="Times New Roman"/>
                  <a:sym typeface="Times New Roman"/>
                </a:rPr>
                <a:t>- age : int</a:t>
              </a:r>
              <a:endParaRPr sz="1600">
                <a:solidFill>
                  <a:srgbClr val="D9D9D9"/>
                </a:solidFill>
                <a:latin typeface="Times New Roman"/>
                <a:ea typeface="Times New Roman"/>
                <a:cs typeface="Times New Roman"/>
                <a:sym typeface="Times New Roman"/>
              </a:endParaRPr>
            </a:p>
          </p:txBody>
        </p:sp>
        <p:sp>
          <p:nvSpPr>
            <p:cNvPr id="1305" name="Google Shape;1305;p38"/>
            <p:cNvSpPr/>
            <p:nvPr/>
          </p:nvSpPr>
          <p:spPr>
            <a:xfrm>
              <a:off x="4506" y="1951"/>
              <a:ext cx="1762" cy="23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000">
                  <a:solidFill>
                    <a:srgbClr val="D9D9D9"/>
                  </a:solidFill>
                  <a:latin typeface="Times New Roman"/>
                  <a:ea typeface="Times New Roman"/>
                  <a:cs typeface="Times New Roman"/>
                  <a:sym typeface="Times New Roman"/>
                </a:rPr>
                <a:t>- speciality : String</a:t>
              </a:r>
              <a:endParaRPr sz="2800">
                <a:solidFill>
                  <a:srgbClr val="D9D9D9"/>
                </a:solidFill>
                <a:latin typeface="Times New Roman"/>
                <a:ea typeface="Times New Roman"/>
                <a:cs typeface="Times New Roman"/>
                <a:sym typeface="Times New Roman"/>
              </a:endParaRPr>
            </a:p>
          </p:txBody>
        </p:sp>
        <p:sp>
          <p:nvSpPr>
            <p:cNvPr id="1306" name="Google Shape;1306;p38"/>
            <p:cNvSpPr/>
            <p:nvPr/>
          </p:nvSpPr>
          <p:spPr>
            <a:xfrm>
              <a:off x="4465" y="2381"/>
              <a:ext cx="1856" cy="23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000">
                  <a:solidFill>
                    <a:srgbClr val="D9D9D9"/>
                  </a:solidFill>
                  <a:latin typeface="Times New Roman"/>
                  <a:ea typeface="Times New Roman"/>
                  <a:cs typeface="Times New Roman"/>
                  <a:sym typeface="Times New Roman"/>
                </a:rPr>
                <a:t>+getName() : String</a:t>
              </a:r>
              <a:endParaRPr sz="1600">
                <a:solidFill>
                  <a:srgbClr val="D9D9D9"/>
                </a:solidFill>
                <a:latin typeface="Times New Roman"/>
                <a:ea typeface="Times New Roman"/>
                <a:cs typeface="Times New Roman"/>
                <a:sym typeface="Times New Roman"/>
              </a:endParaRPr>
            </a:p>
          </p:txBody>
        </p:sp>
        <p:sp>
          <p:nvSpPr>
            <p:cNvPr id="1307" name="Google Shape;1307;p38"/>
            <p:cNvSpPr/>
            <p:nvPr/>
          </p:nvSpPr>
          <p:spPr>
            <a:xfrm>
              <a:off x="4465" y="2621"/>
              <a:ext cx="1347" cy="23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000">
                  <a:solidFill>
                    <a:srgbClr val="D9D9D9"/>
                  </a:solidFill>
                  <a:latin typeface="Times New Roman"/>
                  <a:ea typeface="Times New Roman"/>
                  <a:cs typeface="Times New Roman"/>
                  <a:sym typeface="Times New Roman"/>
                </a:rPr>
                <a:t>+getAge() : int</a:t>
              </a:r>
              <a:endParaRPr sz="1600">
                <a:solidFill>
                  <a:srgbClr val="D9D9D9"/>
                </a:solidFill>
                <a:latin typeface="Times New Roman"/>
                <a:ea typeface="Times New Roman"/>
                <a:cs typeface="Times New Roman"/>
                <a:sym typeface="Times New Roman"/>
              </a:endParaRPr>
            </a:p>
          </p:txBody>
        </p:sp>
        <p:sp>
          <p:nvSpPr>
            <p:cNvPr id="1308" name="Google Shape;1308;p38"/>
            <p:cNvSpPr/>
            <p:nvPr/>
          </p:nvSpPr>
          <p:spPr>
            <a:xfrm>
              <a:off x="4465" y="2861"/>
              <a:ext cx="2219" cy="23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000">
                  <a:solidFill>
                    <a:srgbClr val="D9D9D9"/>
                  </a:solidFill>
                  <a:latin typeface="Times New Roman"/>
                  <a:ea typeface="Times New Roman"/>
                  <a:cs typeface="Times New Roman"/>
                  <a:sym typeface="Times New Roman"/>
                </a:rPr>
                <a:t>+getSpeciality() : String</a:t>
              </a:r>
              <a:endParaRPr sz="2800">
                <a:solidFill>
                  <a:srgbClr val="D9D9D9"/>
                </a:solidFill>
                <a:latin typeface="Times New Roman"/>
                <a:ea typeface="Times New Roman"/>
                <a:cs typeface="Times New Roman"/>
                <a:sym typeface="Times New Roman"/>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grpSp>
        <p:nvGrpSpPr>
          <p:cNvPr id="1313" name="Google Shape;1313;p39"/>
          <p:cNvGrpSpPr/>
          <p:nvPr/>
        </p:nvGrpSpPr>
        <p:grpSpPr>
          <a:xfrm>
            <a:off x="1857375" y="1000125"/>
            <a:ext cx="4132263" cy="2514600"/>
            <a:chOff x="3168" y="624"/>
            <a:chExt cx="1872" cy="816"/>
          </a:xfrm>
        </p:grpSpPr>
        <p:sp>
          <p:nvSpPr>
            <p:cNvPr id="1314" name="Google Shape;1314;p39"/>
            <p:cNvSpPr/>
            <p:nvPr/>
          </p:nvSpPr>
          <p:spPr>
            <a:xfrm>
              <a:off x="3612" y="672"/>
              <a:ext cx="1164" cy="14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800" u="sng">
                  <a:solidFill>
                    <a:srgbClr val="FFFF99"/>
                  </a:solidFill>
                  <a:latin typeface="Times New Roman"/>
                  <a:ea typeface="Times New Roman"/>
                  <a:cs typeface="Times New Roman"/>
                  <a:sym typeface="Times New Roman"/>
                </a:rPr>
                <a:t>wang : Professor</a:t>
              </a:r>
              <a:endParaRPr sz="1600">
                <a:solidFill>
                  <a:srgbClr val="FFFF99"/>
                </a:solidFill>
                <a:latin typeface="Times New Roman"/>
                <a:ea typeface="Times New Roman"/>
                <a:cs typeface="Times New Roman"/>
                <a:sym typeface="Times New Roman"/>
              </a:endParaRPr>
            </a:p>
          </p:txBody>
        </p:sp>
        <p:sp>
          <p:nvSpPr>
            <p:cNvPr id="1315" name="Google Shape;1315;p39"/>
            <p:cNvSpPr/>
            <p:nvPr/>
          </p:nvSpPr>
          <p:spPr>
            <a:xfrm>
              <a:off x="3216" y="912"/>
              <a:ext cx="1152" cy="14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chemeClr val="lt1"/>
                  </a:solidFill>
                  <a:latin typeface="Times New Roman"/>
                  <a:ea typeface="Times New Roman"/>
                  <a:cs typeface="Times New Roman"/>
                  <a:sym typeface="Times New Roman"/>
                </a:rPr>
                <a:t> </a:t>
              </a:r>
              <a:r>
                <a:rPr lang="en-US" sz="2800">
                  <a:solidFill>
                    <a:srgbClr val="D9D9D9"/>
                  </a:solidFill>
                  <a:latin typeface="Times New Roman"/>
                  <a:ea typeface="Times New Roman"/>
                  <a:cs typeface="Times New Roman"/>
                  <a:sym typeface="Times New Roman"/>
                </a:rPr>
                <a:t>name  = “wang”</a:t>
              </a:r>
              <a:endParaRPr sz="1600">
                <a:solidFill>
                  <a:srgbClr val="D9D9D9"/>
                </a:solidFill>
                <a:latin typeface="Times New Roman"/>
                <a:ea typeface="Times New Roman"/>
                <a:cs typeface="Times New Roman"/>
                <a:sym typeface="Times New Roman"/>
              </a:endParaRPr>
            </a:p>
          </p:txBody>
        </p:sp>
        <p:sp>
          <p:nvSpPr>
            <p:cNvPr id="1316" name="Google Shape;1316;p39"/>
            <p:cNvSpPr/>
            <p:nvPr/>
          </p:nvSpPr>
          <p:spPr>
            <a:xfrm>
              <a:off x="3168" y="624"/>
              <a:ext cx="1872" cy="816"/>
            </a:xfrm>
            <a:prstGeom prst="rect">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1317" name="Google Shape;1317;p39"/>
            <p:cNvCxnSpPr/>
            <p:nvPr/>
          </p:nvCxnSpPr>
          <p:spPr>
            <a:xfrm>
              <a:off x="3168" y="864"/>
              <a:ext cx="1872" cy="1"/>
            </a:xfrm>
            <a:prstGeom prst="straightConnector1">
              <a:avLst/>
            </a:prstGeom>
            <a:noFill/>
            <a:ln cap="flat" cmpd="sng" w="12700">
              <a:solidFill>
                <a:schemeClr val="lt1"/>
              </a:solidFill>
              <a:prstDash val="solid"/>
              <a:round/>
              <a:headEnd len="sm" w="sm" type="none"/>
              <a:tailEnd len="sm" w="sm" type="none"/>
            </a:ln>
          </p:spPr>
        </p:cxnSp>
        <p:sp>
          <p:nvSpPr>
            <p:cNvPr id="1318" name="Google Shape;1318;p39"/>
            <p:cNvSpPr/>
            <p:nvPr/>
          </p:nvSpPr>
          <p:spPr>
            <a:xfrm>
              <a:off x="3216" y="1056"/>
              <a:ext cx="595" cy="14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chemeClr val="lt1"/>
                  </a:solidFill>
                  <a:latin typeface="Times New Roman"/>
                  <a:ea typeface="Times New Roman"/>
                  <a:cs typeface="Times New Roman"/>
                  <a:sym typeface="Times New Roman"/>
                </a:rPr>
                <a:t> </a:t>
              </a:r>
              <a:r>
                <a:rPr lang="en-US" sz="2800">
                  <a:solidFill>
                    <a:srgbClr val="D9D9D9"/>
                  </a:solidFill>
                  <a:latin typeface="Times New Roman"/>
                  <a:ea typeface="Times New Roman"/>
                  <a:cs typeface="Times New Roman"/>
                  <a:sym typeface="Times New Roman"/>
                </a:rPr>
                <a:t>age = 35</a:t>
              </a:r>
              <a:endParaRPr sz="1600">
                <a:solidFill>
                  <a:srgbClr val="D9D9D9"/>
                </a:solidFill>
                <a:latin typeface="Times New Roman"/>
                <a:ea typeface="Times New Roman"/>
                <a:cs typeface="Times New Roman"/>
                <a:sym typeface="Times New Roman"/>
              </a:endParaRPr>
            </a:p>
          </p:txBody>
        </p:sp>
        <p:sp>
          <p:nvSpPr>
            <p:cNvPr id="1319" name="Google Shape;1319;p39"/>
            <p:cNvSpPr/>
            <p:nvPr/>
          </p:nvSpPr>
          <p:spPr>
            <a:xfrm>
              <a:off x="3216" y="1200"/>
              <a:ext cx="1696" cy="14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800">
                  <a:solidFill>
                    <a:srgbClr val="D9D9D9"/>
                  </a:solidFill>
                  <a:latin typeface="Times New Roman"/>
                  <a:ea typeface="Times New Roman"/>
                  <a:cs typeface="Times New Roman"/>
                  <a:sym typeface="Times New Roman"/>
                </a:rPr>
                <a:t>speciality  = “computer”</a:t>
              </a:r>
              <a:endParaRPr/>
            </a:p>
          </p:txBody>
        </p:sp>
      </p:grpSp>
      <p:grpSp>
        <p:nvGrpSpPr>
          <p:cNvPr id="1320" name="Google Shape;1320;p39"/>
          <p:cNvGrpSpPr/>
          <p:nvPr/>
        </p:nvGrpSpPr>
        <p:grpSpPr>
          <a:xfrm>
            <a:off x="476250" y="4495800"/>
            <a:ext cx="8447088" cy="1395413"/>
            <a:chOff x="2928" y="1872"/>
            <a:chExt cx="2640" cy="879"/>
          </a:xfrm>
        </p:grpSpPr>
        <p:sp>
          <p:nvSpPr>
            <p:cNvPr id="1321" name="Google Shape;1321;p39"/>
            <p:cNvSpPr/>
            <p:nvPr/>
          </p:nvSpPr>
          <p:spPr>
            <a:xfrm>
              <a:off x="3024" y="2208"/>
              <a:ext cx="2544" cy="543"/>
            </a:xfrm>
            <a:prstGeom prst="rect">
              <a:avLst/>
            </a:prstGeom>
            <a:noFill/>
            <a:ln>
              <a:noFill/>
            </a:ln>
          </p:spPr>
          <p:txBody>
            <a:bodyPr anchorCtr="0" anchor="t" bIns="42850" lIns="87300" spcFirstLastPara="1" rIns="87300" wrap="square" tIns="42850">
              <a:spAutoFit/>
            </a:bodyPr>
            <a:lstStyle/>
            <a:p>
              <a:pPr indent="0" lvl="0" marL="0" marR="0" rtl="0" algn="ctr">
                <a:lnSpc>
                  <a:spcPct val="90000"/>
                </a:lnSpc>
                <a:spcBef>
                  <a:spcPts val="0"/>
                </a:spcBef>
                <a:spcAft>
                  <a:spcPts val="0"/>
                </a:spcAft>
                <a:buNone/>
              </a:pPr>
              <a:r>
                <a:rPr lang="en-US" sz="2800">
                  <a:solidFill>
                    <a:srgbClr val="FFFF99"/>
                  </a:solidFill>
                  <a:latin typeface="Times New Roman"/>
                  <a:ea typeface="Times New Roman"/>
                  <a:cs typeface="Times New Roman"/>
                  <a:sym typeface="Times New Roman"/>
                </a:rPr>
                <a:t>Professor wang  = new Professor  (“wang”, 35, “computer”);</a:t>
              </a:r>
              <a:endParaRPr sz="1500">
                <a:solidFill>
                  <a:srgbClr val="FFFF99"/>
                </a:solidFill>
                <a:latin typeface="Times New Roman"/>
                <a:ea typeface="Times New Roman"/>
                <a:cs typeface="Times New Roman"/>
                <a:sym typeface="Times New Roman"/>
              </a:endParaRPr>
            </a:p>
          </p:txBody>
        </p:sp>
        <p:grpSp>
          <p:nvGrpSpPr>
            <p:cNvPr id="1322" name="Google Shape;1322;p39"/>
            <p:cNvGrpSpPr/>
            <p:nvPr/>
          </p:nvGrpSpPr>
          <p:grpSpPr>
            <a:xfrm>
              <a:off x="2928" y="1872"/>
              <a:ext cx="2640" cy="864"/>
              <a:chOff x="3312" y="2424"/>
              <a:chExt cx="1372" cy="1241"/>
            </a:xfrm>
          </p:grpSpPr>
          <p:sp>
            <p:nvSpPr>
              <p:cNvPr id="1323" name="Google Shape;1323;p39"/>
              <p:cNvSpPr/>
              <p:nvPr/>
            </p:nvSpPr>
            <p:spPr>
              <a:xfrm>
                <a:off x="3312" y="2424"/>
                <a:ext cx="1372" cy="1241"/>
              </a:xfrm>
              <a:custGeom>
                <a:rect b="b" l="l" r="r" t="t"/>
                <a:pathLst>
                  <a:path extrusionOk="0" h="1241" w="1372">
                    <a:moveTo>
                      <a:pt x="1371" y="1240"/>
                    </a:moveTo>
                    <a:lnTo>
                      <a:pt x="0" y="1240"/>
                    </a:lnTo>
                    <a:lnTo>
                      <a:pt x="0" y="0"/>
                    </a:lnTo>
                    <a:lnTo>
                      <a:pt x="1267" y="0"/>
                    </a:lnTo>
                    <a:lnTo>
                      <a:pt x="1371" y="117"/>
                    </a:lnTo>
                    <a:lnTo>
                      <a:pt x="1371" y="1240"/>
                    </a:lnTo>
                  </a:path>
                </a:pathLst>
              </a:cu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24" name="Google Shape;1324;p39"/>
              <p:cNvSpPr/>
              <p:nvPr/>
            </p:nvSpPr>
            <p:spPr>
              <a:xfrm>
                <a:off x="4580" y="2424"/>
                <a:ext cx="104" cy="120"/>
              </a:xfrm>
              <a:custGeom>
                <a:rect b="b" l="l" r="r" t="t"/>
                <a:pathLst>
                  <a:path extrusionOk="0" h="120" w="104">
                    <a:moveTo>
                      <a:pt x="103" y="119"/>
                    </a:moveTo>
                    <a:lnTo>
                      <a:pt x="0" y="119"/>
                    </a:lnTo>
                    <a:lnTo>
                      <a:pt x="0" y="0"/>
                    </a:lnTo>
                  </a:path>
                </a:pathLst>
              </a:cu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cxnSp>
        <p:nvCxnSpPr>
          <p:cNvPr id="1325" name="Google Shape;1325;p39"/>
          <p:cNvCxnSpPr/>
          <p:nvPr/>
        </p:nvCxnSpPr>
        <p:spPr>
          <a:xfrm>
            <a:off x="4808538" y="3581400"/>
            <a:ext cx="228600" cy="914400"/>
          </a:xfrm>
          <a:prstGeom prst="straightConnector1">
            <a:avLst/>
          </a:prstGeom>
          <a:noFill/>
          <a:ln cap="flat" cmpd="sng" w="12700">
            <a:solidFill>
              <a:schemeClr val="lt1"/>
            </a:solidFill>
            <a:prstDash val="dash"/>
            <a:round/>
            <a:headEnd len="sm" w="sm" type="none"/>
            <a:tailEnd len="sm" w="sm" type="none"/>
          </a:ln>
        </p:spPr>
      </p:cxnSp>
      <p:sp>
        <p:nvSpPr>
          <p:cNvPr id="1326" name="Google Shape;1326;p39"/>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Example :  Instance of Professor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4"/>
          <p:cNvSpPr txBox="1"/>
          <p:nvPr>
            <p:ph type="title"/>
          </p:nvPr>
        </p:nvSpPr>
        <p:spPr>
          <a:xfrm>
            <a:off x="0" y="0"/>
            <a:ext cx="9144000"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Procedural Programming - Example</a:t>
            </a:r>
            <a:endParaRPr/>
          </a:p>
        </p:txBody>
      </p:sp>
      <p:sp>
        <p:nvSpPr>
          <p:cNvPr id="130" name="Google Shape;130;p4"/>
          <p:cNvSpPr txBox="1"/>
          <p:nvPr>
            <p:ph idx="1" type="body"/>
          </p:nvPr>
        </p:nvSpPr>
        <p:spPr>
          <a:xfrm>
            <a:off x="0" y="857250"/>
            <a:ext cx="9144000" cy="5164138"/>
          </a:xfrm>
          <a:prstGeom prst="rect">
            <a:avLst/>
          </a:prstGeom>
          <a:noFill/>
          <a:ln>
            <a:noFill/>
          </a:ln>
        </p:spPr>
        <p:txBody>
          <a:bodyPr anchorCtr="0" anchor="t" bIns="45700" lIns="91425" spcFirstLastPara="1" rIns="91425" wrap="square" tIns="45700">
            <a:normAutofit/>
          </a:bodyPr>
          <a:lstStyle/>
          <a:p>
            <a:pPr indent="-465138" lvl="0" marL="465138" rtl="0" algn="l">
              <a:spcBef>
                <a:spcPts val="0"/>
              </a:spcBef>
              <a:spcAft>
                <a:spcPts val="0"/>
              </a:spcAft>
              <a:buSzPts val="1820"/>
              <a:buChar char="▣"/>
            </a:pPr>
            <a:r>
              <a:rPr b="1" lang="en-US"/>
              <a:t>Writing a program to handle bank accounts</a:t>
            </a:r>
            <a:endParaRPr/>
          </a:p>
          <a:p>
            <a:pPr indent="-283464" lvl="1" marL="1143000" rtl="0" algn="l">
              <a:spcBef>
                <a:spcPts val="480"/>
              </a:spcBef>
              <a:spcAft>
                <a:spcPts val="0"/>
              </a:spcAft>
              <a:buSzPts val="1920"/>
              <a:buChar char="◼"/>
            </a:pPr>
            <a:r>
              <a:rPr lang="en-US">
                <a:solidFill>
                  <a:srgbClr val="F2F2F2"/>
                </a:solidFill>
              </a:rPr>
              <a:t> Customer can open different type of accounts, such as cash account, check account and Loan account. </a:t>
            </a:r>
            <a:endParaRPr/>
          </a:p>
          <a:p>
            <a:pPr indent="-283464" lvl="1" marL="1143000" rtl="0" algn="l">
              <a:spcBef>
                <a:spcPts val="480"/>
              </a:spcBef>
              <a:spcAft>
                <a:spcPts val="0"/>
              </a:spcAft>
              <a:buSzPts val="1920"/>
              <a:buChar char="◼"/>
            </a:pPr>
            <a:r>
              <a:rPr lang="en-US">
                <a:solidFill>
                  <a:srgbClr val="F2F2F2"/>
                </a:solidFill>
              </a:rPr>
              <a:t> For each account, customer can deposit, withdraw or transfer.</a:t>
            </a:r>
            <a:endParaRPr/>
          </a:p>
          <a:p>
            <a:pPr indent="-465138" lvl="0" marL="465138" rtl="0" algn="l">
              <a:spcBef>
                <a:spcPts val="560"/>
              </a:spcBef>
              <a:spcAft>
                <a:spcPts val="0"/>
              </a:spcAft>
              <a:buSzPts val="1820"/>
              <a:buChar char="▣"/>
            </a:pPr>
            <a:r>
              <a:rPr b="1" lang="en-US"/>
              <a:t>How  is it implemented in HLL such as C or Java?</a:t>
            </a:r>
            <a:endParaRPr/>
          </a:p>
          <a:p>
            <a:pPr indent="-465138" lvl="2" marL="1050354" rtl="0" algn="l">
              <a:spcBef>
                <a:spcPts val="440"/>
              </a:spcBef>
              <a:spcAft>
                <a:spcPts val="0"/>
              </a:spcAft>
              <a:buSzPts val="2090"/>
              <a:buChar char="🢭"/>
            </a:pPr>
            <a:r>
              <a:rPr b="1" lang="en-US"/>
              <a:t>As  a set of procedures/modules  acting on a piece of data</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40"/>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What is a message?</a:t>
            </a:r>
            <a:endParaRPr/>
          </a:p>
        </p:txBody>
      </p:sp>
      <p:pic>
        <p:nvPicPr>
          <p:cNvPr descr="message1" id="1332" name="Google Shape;1332;p40"/>
          <p:cNvPicPr preferRelativeResize="0"/>
          <p:nvPr>
            <p:ph idx="1" type="body"/>
          </p:nvPr>
        </p:nvPicPr>
        <p:blipFill rotWithShape="1">
          <a:blip r:embed="rId3">
            <a:alphaModFix/>
          </a:blip>
          <a:srcRect b="0" l="0" r="0" t="0"/>
          <a:stretch/>
        </p:blipFill>
        <p:spPr>
          <a:xfrm>
            <a:off x="4513263" y="3284538"/>
            <a:ext cx="3968750" cy="1728787"/>
          </a:xfrm>
          <a:prstGeom prst="rect">
            <a:avLst/>
          </a:prstGeom>
          <a:noFill/>
          <a:ln>
            <a:noFill/>
          </a:ln>
        </p:spPr>
      </p:pic>
      <p:sp>
        <p:nvSpPr>
          <p:cNvPr id="1333" name="Google Shape;1333;p40"/>
          <p:cNvSpPr/>
          <p:nvPr/>
        </p:nvSpPr>
        <p:spPr>
          <a:xfrm>
            <a:off x="107950" y="714375"/>
            <a:ext cx="9083675" cy="2282825"/>
          </a:xfrm>
          <a:prstGeom prst="rect">
            <a:avLst/>
          </a:prstGeom>
          <a:noFill/>
          <a:ln>
            <a:noFill/>
          </a:ln>
        </p:spPr>
        <p:txBody>
          <a:bodyPr anchorCtr="0" anchor="t" bIns="45700" lIns="91425" spcFirstLastPara="1" rIns="91425" wrap="square" tIns="45700">
            <a:noAutofit/>
          </a:bodyPr>
          <a:lstStyle/>
          <a:p>
            <a:pPr indent="-476250" lvl="0" marL="476250" marR="0" rtl="0" algn="ctr">
              <a:spcBef>
                <a:spcPts val="0"/>
              </a:spcBef>
              <a:spcAft>
                <a:spcPts val="0"/>
              </a:spcAft>
              <a:buClr>
                <a:srgbClr val="FFFF99"/>
              </a:buClr>
              <a:buSzPts val="3200"/>
              <a:buFont typeface="Noto Sans Symbols"/>
              <a:buChar char="❑"/>
            </a:pPr>
            <a:r>
              <a:rPr lang="en-US" sz="3200">
                <a:solidFill>
                  <a:srgbClr val="FFFF99"/>
                </a:solidFill>
                <a:latin typeface="Arial Narrow"/>
                <a:ea typeface="Arial Narrow"/>
                <a:cs typeface="Arial Narrow"/>
                <a:sym typeface="Arial Narrow"/>
              </a:rPr>
              <a:t>A specification of a communication between objects that conveys information with the expectation that activity will ensue</a:t>
            </a:r>
            <a:endParaRPr sz="3200">
              <a:solidFill>
                <a:srgbClr val="FFFF99"/>
              </a:solidFill>
              <a:latin typeface="Arial Narrow"/>
              <a:ea typeface="Arial Narrow"/>
              <a:cs typeface="Arial Narrow"/>
              <a:sym typeface="Arial Narrow"/>
            </a:endParaRPr>
          </a:p>
          <a:p>
            <a:pPr indent="-285750" lvl="1" marL="1143000" marR="0" rtl="0" algn="ctr">
              <a:spcBef>
                <a:spcPts val="560"/>
              </a:spcBef>
              <a:spcAft>
                <a:spcPts val="0"/>
              </a:spcAft>
              <a:buClr>
                <a:srgbClr val="D9D9D9"/>
              </a:buClr>
              <a:buSzPts val="2800"/>
              <a:buFont typeface="Noto Sans Symbols"/>
              <a:buChar char="❖"/>
            </a:pPr>
            <a:r>
              <a:rPr b="0" i="0" lang="en-US" sz="2800" u="none" cap="none" strike="noStrike">
                <a:solidFill>
                  <a:srgbClr val="D9D9D9"/>
                </a:solidFill>
                <a:latin typeface="Arial Narrow"/>
                <a:ea typeface="Arial Narrow"/>
                <a:cs typeface="Arial Narrow"/>
                <a:sym typeface="Arial Narrow"/>
              </a:rPr>
              <a:t>One object asks another object to perform an operation</a:t>
            </a:r>
            <a:r>
              <a:rPr b="0" i="0" lang="en-US" sz="2800" u="none" cap="none" strike="noStrike">
                <a:solidFill>
                  <a:srgbClr val="006600"/>
                </a:solidFill>
                <a:latin typeface="Arial Narrow"/>
                <a:ea typeface="Arial Narrow"/>
                <a:cs typeface="Arial Narrow"/>
                <a:sym typeface="Arial Narrow"/>
              </a:rPr>
              <a:t>.</a:t>
            </a:r>
            <a:endParaRPr b="0" i="0" sz="3000" u="sng" cap="none" strike="noStrike">
              <a:solidFill>
                <a:schemeClr val="lt1"/>
              </a:solidFill>
              <a:latin typeface="Arial Narrow"/>
              <a:ea typeface="Arial Narrow"/>
              <a:cs typeface="Arial Narrow"/>
              <a:sym typeface="Arial Narrow"/>
            </a:endParaRPr>
          </a:p>
        </p:txBody>
      </p:sp>
      <p:cxnSp>
        <p:nvCxnSpPr>
          <p:cNvPr id="1334" name="Google Shape;1334;p40"/>
          <p:cNvCxnSpPr/>
          <p:nvPr/>
        </p:nvCxnSpPr>
        <p:spPr>
          <a:xfrm flipH="1" rot="10800000">
            <a:off x="1403350" y="3860800"/>
            <a:ext cx="1160463" cy="14288"/>
          </a:xfrm>
          <a:prstGeom prst="straightConnector1">
            <a:avLst/>
          </a:prstGeom>
          <a:noFill/>
          <a:ln cap="flat" cmpd="sng" w="76200">
            <a:solidFill>
              <a:srgbClr val="FF00FF"/>
            </a:solidFill>
            <a:prstDash val="solid"/>
            <a:round/>
            <a:headEnd len="sm" w="sm" type="none"/>
            <a:tailEnd len="med" w="med" type="stealth"/>
          </a:ln>
        </p:spPr>
      </p:cxnSp>
      <p:grpSp>
        <p:nvGrpSpPr>
          <p:cNvPr id="1335" name="Google Shape;1335;p40"/>
          <p:cNvGrpSpPr/>
          <p:nvPr/>
        </p:nvGrpSpPr>
        <p:grpSpPr>
          <a:xfrm>
            <a:off x="2195513" y="3500438"/>
            <a:ext cx="2392362" cy="1023937"/>
            <a:chOff x="1818" y="2037"/>
            <a:chExt cx="3169" cy="1635"/>
          </a:xfrm>
        </p:grpSpPr>
        <p:sp>
          <p:nvSpPr>
            <p:cNvPr id="1336" name="Google Shape;1336;p40"/>
            <p:cNvSpPr/>
            <p:nvPr/>
          </p:nvSpPr>
          <p:spPr>
            <a:xfrm>
              <a:off x="3044" y="2037"/>
              <a:ext cx="1188" cy="653"/>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337" name="Google Shape;1337;p40"/>
            <p:cNvGrpSpPr/>
            <p:nvPr/>
          </p:nvGrpSpPr>
          <p:grpSpPr>
            <a:xfrm>
              <a:off x="4040" y="2043"/>
              <a:ext cx="637" cy="1250"/>
              <a:chOff x="4040" y="2043"/>
              <a:chExt cx="637" cy="1250"/>
            </a:xfrm>
          </p:grpSpPr>
          <p:sp>
            <p:nvSpPr>
              <p:cNvPr id="1338" name="Google Shape;1338;p40"/>
              <p:cNvSpPr/>
              <p:nvPr/>
            </p:nvSpPr>
            <p:spPr>
              <a:xfrm>
                <a:off x="4086" y="2986"/>
                <a:ext cx="468" cy="307"/>
              </a:xfrm>
              <a:custGeom>
                <a:rect b="b" l="l" r="r" t="t"/>
                <a:pathLst>
                  <a:path extrusionOk="0" h="307" w="468">
                    <a:moveTo>
                      <a:pt x="39" y="0"/>
                    </a:moveTo>
                    <a:lnTo>
                      <a:pt x="0" y="306"/>
                    </a:lnTo>
                    <a:lnTo>
                      <a:pt x="467" y="306"/>
                    </a:lnTo>
                    <a:lnTo>
                      <a:pt x="449" y="4"/>
                    </a:lnTo>
                    <a:lnTo>
                      <a:pt x="39" y="0"/>
                    </a:lnTo>
                  </a:path>
                </a:pathLst>
              </a:custGeom>
              <a:solidFill>
                <a:srgbClr val="005F5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339" name="Google Shape;1339;p40"/>
              <p:cNvGrpSpPr/>
              <p:nvPr/>
            </p:nvGrpSpPr>
            <p:grpSpPr>
              <a:xfrm>
                <a:off x="4040" y="2043"/>
                <a:ext cx="548" cy="970"/>
                <a:chOff x="4040" y="2043"/>
                <a:chExt cx="548" cy="970"/>
              </a:xfrm>
            </p:grpSpPr>
            <p:grpSp>
              <p:nvGrpSpPr>
                <p:cNvPr id="1340" name="Google Shape;1340;p40"/>
                <p:cNvGrpSpPr/>
                <p:nvPr/>
              </p:nvGrpSpPr>
              <p:grpSpPr>
                <a:xfrm>
                  <a:off x="4235" y="2345"/>
                  <a:ext cx="204" cy="235"/>
                  <a:chOff x="4235" y="2345"/>
                  <a:chExt cx="204" cy="235"/>
                </a:xfrm>
              </p:grpSpPr>
              <p:sp>
                <p:nvSpPr>
                  <p:cNvPr id="1341" name="Google Shape;1341;p40"/>
                  <p:cNvSpPr/>
                  <p:nvPr/>
                </p:nvSpPr>
                <p:spPr>
                  <a:xfrm>
                    <a:off x="4235" y="2345"/>
                    <a:ext cx="204" cy="235"/>
                  </a:xfrm>
                  <a:custGeom>
                    <a:rect b="b" l="l" r="r" t="t"/>
                    <a:pathLst>
                      <a:path extrusionOk="0" h="235" w="204">
                        <a:moveTo>
                          <a:pt x="37" y="0"/>
                        </a:moveTo>
                        <a:lnTo>
                          <a:pt x="26" y="62"/>
                        </a:lnTo>
                        <a:lnTo>
                          <a:pt x="20" y="68"/>
                        </a:lnTo>
                        <a:lnTo>
                          <a:pt x="11" y="75"/>
                        </a:lnTo>
                        <a:lnTo>
                          <a:pt x="0" y="78"/>
                        </a:lnTo>
                        <a:lnTo>
                          <a:pt x="12" y="139"/>
                        </a:lnTo>
                        <a:lnTo>
                          <a:pt x="18" y="168"/>
                        </a:lnTo>
                        <a:lnTo>
                          <a:pt x="23" y="186"/>
                        </a:lnTo>
                        <a:lnTo>
                          <a:pt x="30" y="202"/>
                        </a:lnTo>
                        <a:lnTo>
                          <a:pt x="45" y="212"/>
                        </a:lnTo>
                        <a:lnTo>
                          <a:pt x="70" y="222"/>
                        </a:lnTo>
                        <a:lnTo>
                          <a:pt x="99" y="231"/>
                        </a:lnTo>
                        <a:lnTo>
                          <a:pt x="121" y="234"/>
                        </a:lnTo>
                        <a:lnTo>
                          <a:pt x="140" y="231"/>
                        </a:lnTo>
                        <a:lnTo>
                          <a:pt x="162" y="226"/>
                        </a:lnTo>
                        <a:lnTo>
                          <a:pt x="177" y="216"/>
                        </a:lnTo>
                        <a:lnTo>
                          <a:pt x="198" y="187"/>
                        </a:lnTo>
                        <a:lnTo>
                          <a:pt x="203" y="162"/>
                        </a:lnTo>
                        <a:lnTo>
                          <a:pt x="201" y="127"/>
                        </a:lnTo>
                        <a:lnTo>
                          <a:pt x="193" y="113"/>
                        </a:lnTo>
                        <a:lnTo>
                          <a:pt x="169" y="89"/>
                        </a:lnTo>
                        <a:lnTo>
                          <a:pt x="162" y="82"/>
                        </a:lnTo>
                        <a:lnTo>
                          <a:pt x="161" y="47"/>
                        </a:lnTo>
                        <a:lnTo>
                          <a:pt x="165" y="24"/>
                        </a:lnTo>
                        <a:lnTo>
                          <a:pt x="37" y="0"/>
                        </a:lnTo>
                      </a:path>
                    </a:pathLst>
                  </a:custGeom>
                  <a:solidFill>
                    <a:srgbClr val="FF9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42" name="Google Shape;1342;p40"/>
                  <p:cNvSpPr/>
                  <p:nvPr/>
                </p:nvSpPr>
                <p:spPr>
                  <a:xfrm>
                    <a:off x="4235" y="2345"/>
                    <a:ext cx="167" cy="203"/>
                  </a:xfrm>
                  <a:custGeom>
                    <a:rect b="b" l="l" r="r" t="t"/>
                    <a:pathLst>
                      <a:path extrusionOk="0" h="203" w="167">
                        <a:moveTo>
                          <a:pt x="38" y="0"/>
                        </a:moveTo>
                        <a:lnTo>
                          <a:pt x="27" y="62"/>
                        </a:lnTo>
                        <a:lnTo>
                          <a:pt x="21" y="68"/>
                        </a:lnTo>
                        <a:lnTo>
                          <a:pt x="11" y="75"/>
                        </a:lnTo>
                        <a:lnTo>
                          <a:pt x="0" y="78"/>
                        </a:lnTo>
                        <a:lnTo>
                          <a:pt x="13" y="139"/>
                        </a:lnTo>
                        <a:lnTo>
                          <a:pt x="18" y="168"/>
                        </a:lnTo>
                        <a:lnTo>
                          <a:pt x="23" y="186"/>
                        </a:lnTo>
                        <a:lnTo>
                          <a:pt x="31" y="202"/>
                        </a:lnTo>
                        <a:lnTo>
                          <a:pt x="33" y="189"/>
                        </a:lnTo>
                        <a:lnTo>
                          <a:pt x="33" y="177"/>
                        </a:lnTo>
                        <a:lnTo>
                          <a:pt x="37" y="166"/>
                        </a:lnTo>
                        <a:lnTo>
                          <a:pt x="38" y="158"/>
                        </a:lnTo>
                        <a:lnTo>
                          <a:pt x="41" y="143"/>
                        </a:lnTo>
                        <a:lnTo>
                          <a:pt x="42" y="131"/>
                        </a:lnTo>
                        <a:lnTo>
                          <a:pt x="48" y="113"/>
                        </a:lnTo>
                        <a:lnTo>
                          <a:pt x="54" y="102"/>
                        </a:lnTo>
                        <a:lnTo>
                          <a:pt x="64" y="92"/>
                        </a:lnTo>
                        <a:lnTo>
                          <a:pt x="74" y="84"/>
                        </a:lnTo>
                        <a:lnTo>
                          <a:pt x="86" y="73"/>
                        </a:lnTo>
                        <a:lnTo>
                          <a:pt x="102" y="63"/>
                        </a:lnTo>
                        <a:lnTo>
                          <a:pt x="166" y="24"/>
                        </a:lnTo>
                        <a:lnTo>
                          <a:pt x="38" y="0"/>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43" name="Google Shape;1343;p40"/>
                  <p:cNvSpPr/>
                  <p:nvPr/>
                </p:nvSpPr>
                <p:spPr>
                  <a:xfrm>
                    <a:off x="4235" y="2345"/>
                    <a:ext cx="166" cy="169"/>
                  </a:xfrm>
                  <a:custGeom>
                    <a:rect b="b" l="l" r="r" t="t"/>
                    <a:pathLst>
                      <a:path extrusionOk="0" h="169" w="166">
                        <a:moveTo>
                          <a:pt x="37" y="0"/>
                        </a:moveTo>
                        <a:lnTo>
                          <a:pt x="26" y="62"/>
                        </a:lnTo>
                        <a:lnTo>
                          <a:pt x="20" y="68"/>
                        </a:lnTo>
                        <a:lnTo>
                          <a:pt x="11" y="75"/>
                        </a:lnTo>
                        <a:lnTo>
                          <a:pt x="0" y="78"/>
                        </a:lnTo>
                        <a:lnTo>
                          <a:pt x="12" y="139"/>
                        </a:lnTo>
                        <a:lnTo>
                          <a:pt x="18" y="168"/>
                        </a:lnTo>
                        <a:lnTo>
                          <a:pt x="19" y="153"/>
                        </a:lnTo>
                        <a:lnTo>
                          <a:pt x="22" y="137"/>
                        </a:lnTo>
                        <a:lnTo>
                          <a:pt x="26" y="123"/>
                        </a:lnTo>
                        <a:lnTo>
                          <a:pt x="26" y="112"/>
                        </a:lnTo>
                        <a:lnTo>
                          <a:pt x="30" y="101"/>
                        </a:lnTo>
                        <a:lnTo>
                          <a:pt x="38" y="91"/>
                        </a:lnTo>
                        <a:lnTo>
                          <a:pt x="47" y="84"/>
                        </a:lnTo>
                        <a:lnTo>
                          <a:pt x="58" y="80"/>
                        </a:lnTo>
                        <a:lnTo>
                          <a:pt x="67" y="75"/>
                        </a:lnTo>
                        <a:lnTo>
                          <a:pt x="84" y="66"/>
                        </a:lnTo>
                        <a:lnTo>
                          <a:pt x="98" y="60"/>
                        </a:lnTo>
                        <a:lnTo>
                          <a:pt x="165" y="24"/>
                        </a:lnTo>
                        <a:lnTo>
                          <a:pt x="37" y="0"/>
                        </a:lnTo>
                      </a:path>
                    </a:pathLst>
                  </a:custGeom>
                  <a:solidFill>
                    <a:srgbClr val="FF9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344" name="Google Shape;1344;p40"/>
                <p:cNvGrpSpPr/>
                <p:nvPr/>
              </p:nvGrpSpPr>
              <p:grpSpPr>
                <a:xfrm>
                  <a:off x="4208" y="2043"/>
                  <a:ext cx="317" cy="360"/>
                  <a:chOff x="4208" y="2043"/>
                  <a:chExt cx="317" cy="360"/>
                </a:xfrm>
              </p:grpSpPr>
              <p:grpSp>
                <p:nvGrpSpPr>
                  <p:cNvPr id="1345" name="Google Shape;1345;p40"/>
                  <p:cNvGrpSpPr/>
                  <p:nvPr/>
                </p:nvGrpSpPr>
                <p:grpSpPr>
                  <a:xfrm>
                    <a:off x="4229" y="2099"/>
                    <a:ext cx="230" cy="304"/>
                    <a:chOff x="4229" y="2099"/>
                    <a:chExt cx="230" cy="304"/>
                  </a:xfrm>
                </p:grpSpPr>
                <p:grpSp>
                  <p:nvGrpSpPr>
                    <p:cNvPr id="1346" name="Google Shape;1346;p40"/>
                    <p:cNvGrpSpPr/>
                    <p:nvPr/>
                  </p:nvGrpSpPr>
                  <p:grpSpPr>
                    <a:xfrm>
                      <a:off x="4229" y="2099"/>
                      <a:ext cx="230" cy="304"/>
                      <a:chOff x="4229" y="2099"/>
                      <a:chExt cx="230" cy="304"/>
                    </a:xfrm>
                  </p:grpSpPr>
                  <p:sp>
                    <p:nvSpPr>
                      <p:cNvPr id="1347" name="Google Shape;1347;p40"/>
                      <p:cNvSpPr/>
                      <p:nvPr/>
                    </p:nvSpPr>
                    <p:spPr>
                      <a:xfrm>
                        <a:off x="4275" y="2352"/>
                        <a:ext cx="121" cy="51"/>
                      </a:xfrm>
                      <a:custGeom>
                        <a:rect b="b" l="l" r="r" t="t"/>
                        <a:pathLst>
                          <a:path extrusionOk="0" h="51" w="121">
                            <a:moveTo>
                              <a:pt x="0" y="0"/>
                            </a:moveTo>
                            <a:lnTo>
                              <a:pt x="2" y="9"/>
                            </a:lnTo>
                            <a:lnTo>
                              <a:pt x="5" y="15"/>
                            </a:lnTo>
                            <a:lnTo>
                              <a:pt x="9" y="21"/>
                            </a:lnTo>
                            <a:lnTo>
                              <a:pt x="16" y="28"/>
                            </a:lnTo>
                            <a:lnTo>
                              <a:pt x="23" y="33"/>
                            </a:lnTo>
                            <a:lnTo>
                              <a:pt x="31" y="39"/>
                            </a:lnTo>
                            <a:lnTo>
                              <a:pt x="41" y="44"/>
                            </a:lnTo>
                            <a:lnTo>
                              <a:pt x="50" y="46"/>
                            </a:lnTo>
                            <a:lnTo>
                              <a:pt x="63" y="49"/>
                            </a:lnTo>
                            <a:lnTo>
                              <a:pt x="73" y="50"/>
                            </a:lnTo>
                            <a:lnTo>
                              <a:pt x="89" y="49"/>
                            </a:lnTo>
                            <a:lnTo>
                              <a:pt x="97" y="47"/>
                            </a:lnTo>
                            <a:lnTo>
                              <a:pt x="104" y="44"/>
                            </a:lnTo>
                            <a:lnTo>
                              <a:pt x="111" y="39"/>
                            </a:lnTo>
                            <a:lnTo>
                              <a:pt x="120" y="30"/>
                            </a:lnTo>
                            <a:lnTo>
                              <a:pt x="0" y="0"/>
                            </a:lnTo>
                          </a:path>
                        </a:pathLst>
                      </a:custGeom>
                      <a:solidFill>
                        <a:srgbClr val="7F3F00"/>
                      </a:solidFill>
                      <a:ln cap="rnd" cmpd="sng" w="12700">
                        <a:solidFill>
                          <a:srgbClr val="7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48" name="Google Shape;1348;p40"/>
                      <p:cNvSpPr/>
                      <p:nvPr/>
                    </p:nvSpPr>
                    <p:spPr>
                      <a:xfrm>
                        <a:off x="4229" y="2099"/>
                        <a:ext cx="230" cy="304"/>
                      </a:xfrm>
                      <a:custGeom>
                        <a:rect b="b" l="l" r="r" t="t"/>
                        <a:pathLst>
                          <a:path extrusionOk="0" h="304" w="230">
                            <a:moveTo>
                              <a:pt x="170" y="277"/>
                            </a:moveTo>
                            <a:lnTo>
                              <a:pt x="176" y="268"/>
                            </a:lnTo>
                            <a:lnTo>
                              <a:pt x="181" y="259"/>
                            </a:lnTo>
                            <a:lnTo>
                              <a:pt x="193" y="234"/>
                            </a:lnTo>
                            <a:lnTo>
                              <a:pt x="209" y="194"/>
                            </a:lnTo>
                            <a:lnTo>
                              <a:pt x="218" y="162"/>
                            </a:lnTo>
                            <a:lnTo>
                              <a:pt x="223" y="133"/>
                            </a:lnTo>
                            <a:lnTo>
                              <a:pt x="229" y="93"/>
                            </a:lnTo>
                            <a:lnTo>
                              <a:pt x="227" y="56"/>
                            </a:lnTo>
                            <a:lnTo>
                              <a:pt x="220" y="36"/>
                            </a:lnTo>
                            <a:lnTo>
                              <a:pt x="203" y="20"/>
                            </a:lnTo>
                            <a:lnTo>
                              <a:pt x="178" y="7"/>
                            </a:lnTo>
                            <a:lnTo>
                              <a:pt x="154" y="2"/>
                            </a:lnTo>
                            <a:lnTo>
                              <a:pt x="130" y="0"/>
                            </a:lnTo>
                            <a:lnTo>
                              <a:pt x="107" y="2"/>
                            </a:lnTo>
                            <a:lnTo>
                              <a:pt x="84" y="6"/>
                            </a:lnTo>
                            <a:lnTo>
                              <a:pt x="68" y="12"/>
                            </a:lnTo>
                            <a:lnTo>
                              <a:pt x="53" y="22"/>
                            </a:lnTo>
                            <a:lnTo>
                              <a:pt x="40" y="37"/>
                            </a:lnTo>
                            <a:lnTo>
                              <a:pt x="29" y="57"/>
                            </a:lnTo>
                            <a:lnTo>
                              <a:pt x="22" y="75"/>
                            </a:lnTo>
                            <a:lnTo>
                              <a:pt x="16" y="95"/>
                            </a:lnTo>
                            <a:lnTo>
                              <a:pt x="15" y="118"/>
                            </a:lnTo>
                            <a:lnTo>
                              <a:pt x="13" y="132"/>
                            </a:lnTo>
                            <a:lnTo>
                              <a:pt x="14" y="143"/>
                            </a:lnTo>
                            <a:lnTo>
                              <a:pt x="6" y="144"/>
                            </a:lnTo>
                            <a:lnTo>
                              <a:pt x="1" y="149"/>
                            </a:lnTo>
                            <a:lnTo>
                              <a:pt x="0" y="155"/>
                            </a:lnTo>
                            <a:lnTo>
                              <a:pt x="4" y="168"/>
                            </a:lnTo>
                            <a:lnTo>
                              <a:pt x="11" y="175"/>
                            </a:lnTo>
                            <a:lnTo>
                              <a:pt x="16" y="183"/>
                            </a:lnTo>
                            <a:lnTo>
                              <a:pt x="24" y="189"/>
                            </a:lnTo>
                            <a:lnTo>
                              <a:pt x="35" y="189"/>
                            </a:lnTo>
                            <a:lnTo>
                              <a:pt x="32" y="205"/>
                            </a:lnTo>
                            <a:lnTo>
                              <a:pt x="36" y="223"/>
                            </a:lnTo>
                            <a:lnTo>
                              <a:pt x="41" y="240"/>
                            </a:lnTo>
                            <a:lnTo>
                              <a:pt x="44" y="253"/>
                            </a:lnTo>
                            <a:lnTo>
                              <a:pt x="48" y="262"/>
                            </a:lnTo>
                            <a:lnTo>
                              <a:pt x="53" y="269"/>
                            </a:lnTo>
                            <a:lnTo>
                              <a:pt x="59" y="276"/>
                            </a:lnTo>
                            <a:lnTo>
                              <a:pt x="65" y="284"/>
                            </a:lnTo>
                            <a:lnTo>
                              <a:pt x="75" y="290"/>
                            </a:lnTo>
                            <a:lnTo>
                              <a:pt x="82" y="294"/>
                            </a:lnTo>
                            <a:lnTo>
                              <a:pt x="90" y="297"/>
                            </a:lnTo>
                            <a:lnTo>
                              <a:pt x="98" y="299"/>
                            </a:lnTo>
                            <a:lnTo>
                              <a:pt x="106" y="301"/>
                            </a:lnTo>
                            <a:lnTo>
                              <a:pt x="116" y="302"/>
                            </a:lnTo>
                            <a:lnTo>
                              <a:pt x="125" y="303"/>
                            </a:lnTo>
                            <a:lnTo>
                              <a:pt x="136" y="301"/>
                            </a:lnTo>
                            <a:lnTo>
                              <a:pt x="146" y="299"/>
                            </a:lnTo>
                            <a:lnTo>
                              <a:pt x="154" y="295"/>
                            </a:lnTo>
                            <a:lnTo>
                              <a:pt x="163" y="286"/>
                            </a:lnTo>
                            <a:lnTo>
                              <a:pt x="170" y="277"/>
                            </a:lnTo>
                          </a:path>
                        </a:pathLst>
                      </a:custGeom>
                      <a:solidFill>
                        <a:srgbClr val="FF9F7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49" name="Google Shape;1349;p40"/>
                      <p:cNvSpPr/>
                      <p:nvPr/>
                    </p:nvSpPr>
                    <p:spPr>
                      <a:xfrm>
                        <a:off x="4327" y="2293"/>
                        <a:ext cx="112" cy="110"/>
                      </a:xfrm>
                      <a:custGeom>
                        <a:rect b="b" l="l" r="r" t="t"/>
                        <a:pathLst>
                          <a:path extrusionOk="0" h="110" w="112">
                            <a:moveTo>
                              <a:pt x="72" y="84"/>
                            </a:moveTo>
                            <a:lnTo>
                              <a:pt x="78" y="75"/>
                            </a:lnTo>
                            <a:lnTo>
                              <a:pt x="83" y="66"/>
                            </a:lnTo>
                            <a:lnTo>
                              <a:pt x="95" y="40"/>
                            </a:lnTo>
                            <a:lnTo>
                              <a:pt x="111" y="0"/>
                            </a:lnTo>
                            <a:lnTo>
                              <a:pt x="100" y="17"/>
                            </a:lnTo>
                            <a:lnTo>
                              <a:pt x="89" y="33"/>
                            </a:lnTo>
                            <a:lnTo>
                              <a:pt x="83" y="45"/>
                            </a:lnTo>
                            <a:lnTo>
                              <a:pt x="81" y="55"/>
                            </a:lnTo>
                            <a:lnTo>
                              <a:pt x="75" y="68"/>
                            </a:lnTo>
                            <a:lnTo>
                              <a:pt x="69" y="79"/>
                            </a:lnTo>
                            <a:lnTo>
                              <a:pt x="62" y="85"/>
                            </a:lnTo>
                            <a:lnTo>
                              <a:pt x="56" y="91"/>
                            </a:lnTo>
                            <a:lnTo>
                              <a:pt x="49" y="95"/>
                            </a:lnTo>
                            <a:lnTo>
                              <a:pt x="39" y="91"/>
                            </a:lnTo>
                            <a:lnTo>
                              <a:pt x="37" y="85"/>
                            </a:lnTo>
                            <a:lnTo>
                              <a:pt x="29" y="77"/>
                            </a:lnTo>
                            <a:lnTo>
                              <a:pt x="31" y="91"/>
                            </a:lnTo>
                            <a:lnTo>
                              <a:pt x="25" y="99"/>
                            </a:lnTo>
                            <a:lnTo>
                              <a:pt x="19" y="103"/>
                            </a:lnTo>
                            <a:lnTo>
                              <a:pt x="0" y="106"/>
                            </a:lnTo>
                            <a:lnTo>
                              <a:pt x="8" y="107"/>
                            </a:lnTo>
                            <a:lnTo>
                              <a:pt x="18" y="109"/>
                            </a:lnTo>
                            <a:lnTo>
                              <a:pt x="27" y="109"/>
                            </a:lnTo>
                            <a:lnTo>
                              <a:pt x="38" y="108"/>
                            </a:lnTo>
                            <a:lnTo>
                              <a:pt x="48" y="105"/>
                            </a:lnTo>
                            <a:lnTo>
                              <a:pt x="56" y="101"/>
                            </a:lnTo>
                            <a:lnTo>
                              <a:pt x="65" y="93"/>
                            </a:lnTo>
                            <a:lnTo>
                              <a:pt x="72" y="84"/>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1350" name="Google Shape;1350;p40"/>
                    <p:cNvSpPr/>
                    <p:nvPr/>
                  </p:nvSpPr>
                  <p:spPr>
                    <a:xfrm>
                      <a:off x="4229" y="2249"/>
                      <a:ext cx="49" cy="105"/>
                    </a:xfrm>
                    <a:custGeom>
                      <a:rect b="b" l="l" r="r" t="t"/>
                      <a:pathLst>
                        <a:path extrusionOk="0" h="105" w="49">
                          <a:moveTo>
                            <a:pt x="45" y="85"/>
                          </a:moveTo>
                          <a:lnTo>
                            <a:pt x="42" y="78"/>
                          </a:lnTo>
                          <a:lnTo>
                            <a:pt x="42" y="70"/>
                          </a:lnTo>
                          <a:lnTo>
                            <a:pt x="43" y="63"/>
                          </a:lnTo>
                          <a:lnTo>
                            <a:pt x="45" y="56"/>
                          </a:lnTo>
                          <a:lnTo>
                            <a:pt x="47" y="48"/>
                          </a:lnTo>
                          <a:lnTo>
                            <a:pt x="47" y="41"/>
                          </a:lnTo>
                          <a:lnTo>
                            <a:pt x="47" y="35"/>
                          </a:lnTo>
                          <a:lnTo>
                            <a:pt x="48" y="27"/>
                          </a:lnTo>
                          <a:lnTo>
                            <a:pt x="46" y="25"/>
                          </a:lnTo>
                          <a:lnTo>
                            <a:pt x="42" y="20"/>
                          </a:lnTo>
                          <a:lnTo>
                            <a:pt x="39" y="14"/>
                          </a:lnTo>
                          <a:lnTo>
                            <a:pt x="37" y="11"/>
                          </a:lnTo>
                          <a:lnTo>
                            <a:pt x="36" y="7"/>
                          </a:lnTo>
                          <a:lnTo>
                            <a:pt x="32" y="3"/>
                          </a:lnTo>
                          <a:lnTo>
                            <a:pt x="28" y="4"/>
                          </a:lnTo>
                          <a:lnTo>
                            <a:pt x="2" y="0"/>
                          </a:lnTo>
                          <a:lnTo>
                            <a:pt x="0" y="6"/>
                          </a:lnTo>
                          <a:lnTo>
                            <a:pt x="5" y="20"/>
                          </a:lnTo>
                          <a:lnTo>
                            <a:pt x="11" y="26"/>
                          </a:lnTo>
                          <a:lnTo>
                            <a:pt x="17" y="35"/>
                          </a:lnTo>
                          <a:lnTo>
                            <a:pt x="25" y="40"/>
                          </a:lnTo>
                          <a:lnTo>
                            <a:pt x="35" y="40"/>
                          </a:lnTo>
                          <a:lnTo>
                            <a:pt x="33" y="57"/>
                          </a:lnTo>
                          <a:lnTo>
                            <a:pt x="36" y="74"/>
                          </a:lnTo>
                          <a:lnTo>
                            <a:pt x="42" y="91"/>
                          </a:lnTo>
                          <a:lnTo>
                            <a:pt x="45" y="104"/>
                          </a:lnTo>
                          <a:lnTo>
                            <a:pt x="45" y="85"/>
                          </a:lnTo>
                        </a:path>
                      </a:pathLst>
                    </a:custGeom>
                    <a:solidFill>
                      <a:srgbClr val="FF7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351" name="Google Shape;1351;p40"/>
                  <p:cNvGrpSpPr/>
                  <p:nvPr/>
                </p:nvGrpSpPr>
                <p:grpSpPr>
                  <a:xfrm>
                    <a:off x="4284" y="2199"/>
                    <a:ext cx="143" cy="160"/>
                    <a:chOff x="4284" y="2199"/>
                    <a:chExt cx="143" cy="160"/>
                  </a:xfrm>
                </p:grpSpPr>
                <p:grpSp>
                  <p:nvGrpSpPr>
                    <p:cNvPr id="1352" name="Google Shape;1352;p40"/>
                    <p:cNvGrpSpPr/>
                    <p:nvPr/>
                  </p:nvGrpSpPr>
                  <p:grpSpPr>
                    <a:xfrm>
                      <a:off x="4316" y="2326"/>
                      <a:ext cx="59" cy="33"/>
                      <a:chOff x="4316" y="2326"/>
                      <a:chExt cx="59" cy="33"/>
                    </a:xfrm>
                  </p:grpSpPr>
                  <p:sp>
                    <p:nvSpPr>
                      <p:cNvPr id="1353" name="Google Shape;1353;p40"/>
                      <p:cNvSpPr/>
                      <p:nvPr/>
                    </p:nvSpPr>
                    <p:spPr>
                      <a:xfrm>
                        <a:off x="4323" y="2336"/>
                        <a:ext cx="40" cy="16"/>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54" name="Google Shape;1354;p40"/>
                      <p:cNvSpPr/>
                      <p:nvPr/>
                    </p:nvSpPr>
                    <p:spPr>
                      <a:xfrm>
                        <a:off x="4316" y="2326"/>
                        <a:ext cx="59" cy="21"/>
                      </a:xfrm>
                      <a:custGeom>
                        <a:rect b="b" l="l" r="r" t="t"/>
                        <a:pathLst>
                          <a:path extrusionOk="0" h="21" w="59">
                            <a:moveTo>
                              <a:pt x="0" y="11"/>
                            </a:moveTo>
                            <a:lnTo>
                              <a:pt x="5" y="7"/>
                            </a:lnTo>
                            <a:lnTo>
                              <a:pt x="9" y="5"/>
                            </a:lnTo>
                            <a:lnTo>
                              <a:pt x="12" y="3"/>
                            </a:lnTo>
                            <a:lnTo>
                              <a:pt x="16" y="0"/>
                            </a:lnTo>
                            <a:lnTo>
                              <a:pt x="22" y="0"/>
                            </a:lnTo>
                            <a:lnTo>
                              <a:pt x="27" y="1"/>
                            </a:lnTo>
                            <a:lnTo>
                              <a:pt x="30" y="4"/>
                            </a:lnTo>
                            <a:lnTo>
                              <a:pt x="34" y="4"/>
                            </a:lnTo>
                            <a:lnTo>
                              <a:pt x="37" y="3"/>
                            </a:lnTo>
                            <a:lnTo>
                              <a:pt x="43" y="4"/>
                            </a:lnTo>
                            <a:lnTo>
                              <a:pt x="47" y="6"/>
                            </a:lnTo>
                            <a:lnTo>
                              <a:pt x="50" y="10"/>
                            </a:lnTo>
                            <a:lnTo>
                              <a:pt x="52" y="14"/>
                            </a:lnTo>
                            <a:lnTo>
                              <a:pt x="55" y="17"/>
                            </a:lnTo>
                            <a:lnTo>
                              <a:pt x="58" y="20"/>
                            </a:lnTo>
                            <a:lnTo>
                              <a:pt x="42" y="18"/>
                            </a:lnTo>
                            <a:lnTo>
                              <a:pt x="36" y="17"/>
                            </a:lnTo>
                            <a:lnTo>
                              <a:pt x="32" y="15"/>
                            </a:lnTo>
                            <a:lnTo>
                              <a:pt x="27" y="13"/>
                            </a:lnTo>
                            <a:lnTo>
                              <a:pt x="24" y="14"/>
                            </a:lnTo>
                            <a:lnTo>
                              <a:pt x="20" y="13"/>
                            </a:lnTo>
                            <a:lnTo>
                              <a:pt x="13" y="14"/>
                            </a:lnTo>
                            <a:lnTo>
                              <a:pt x="8" y="13"/>
                            </a:lnTo>
                            <a:lnTo>
                              <a:pt x="0" y="11"/>
                            </a:lnTo>
                          </a:path>
                        </a:pathLst>
                      </a:custGeom>
                      <a:solidFill>
                        <a:srgbClr val="FF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55" name="Google Shape;1355;p40"/>
                      <p:cNvSpPr/>
                      <p:nvPr/>
                    </p:nvSpPr>
                    <p:spPr>
                      <a:xfrm>
                        <a:off x="4316" y="2337"/>
                        <a:ext cx="58" cy="22"/>
                      </a:xfrm>
                      <a:custGeom>
                        <a:rect b="b" l="l" r="r" t="t"/>
                        <a:pathLst>
                          <a:path extrusionOk="0" h="22" w="58">
                            <a:moveTo>
                              <a:pt x="0" y="0"/>
                            </a:moveTo>
                            <a:lnTo>
                              <a:pt x="6" y="2"/>
                            </a:lnTo>
                            <a:lnTo>
                              <a:pt x="11" y="3"/>
                            </a:lnTo>
                            <a:lnTo>
                              <a:pt x="15" y="3"/>
                            </a:lnTo>
                            <a:lnTo>
                              <a:pt x="19" y="4"/>
                            </a:lnTo>
                            <a:lnTo>
                              <a:pt x="23" y="4"/>
                            </a:lnTo>
                            <a:lnTo>
                              <a:pt x="26" y="6"/>
                            </a:lnTo>
                            <a:lnTo>
                              <a:pt x="30" y="6"/>
                            </a:lnTo>
                            <a:lnTo>
                              <a:pt x="34" y="6"/>
                            </a:lnTo>
                            <a:lnTo>
                              <a:pt x="40" y="7"/>
                            </a:lnTo>
                            <a:lnTo>
                              <a:pt x="45" y="7"/>
                            </a:lnTo>
                            <a:lnTo>
                              <a:pt x="51" y="8"/>
                            </a:lnTo>
                            <a:lnTo>
                              <a:pt x="57" y="9"/>
                            </a:lnTo>
                            <a:lnTo>
                              <a:pt x="53" y="13"/>
                            </a:lnTo>
                            <a:lnTo>
                              <a:pt x="46" y="18"/>
                            </a:lnTo>
                            <a:lnTo>
                              <a:pt x="40" y="21"/>
                            </a:lnTo>
                            <a:lnTo>
                              <a:pt x="36" y="21"/>
                            </a:lnTo>
                            <a:lnTo>
                              <a:pt x="30" y="21"/>
                            </a:lnTo>
                            <a:lnTo>
                              <a:pt x="25" y="21"/>
                            </a:lnTo>
                            <a:lnTo>
                              <a:pt x="20" y="19"/>
                            </a:lnTo>
                            <a:lnTo>
                              <a:pt x="15" y="17"/>
                            </a:lnTo>
                            <a:lnTo>
                              <a:pt x="11" y="13"/>
                            </a:lnTo>
                            <a:lnTo>
                              <a:pt x="7" y="8"/>
                            </a:lnTo>
                            <a:lnTo>
                              <a:pt x="4" y="4"/>
                            </a:lnTo>
                            <a:lnTo>
                              <a:pt x="0" y="0"/>
                            </a:lnTo>
                          </a:path>
                        </a:pathLst>
                      </a:custGeom>
                      <a:solidFill>
                        <a:srgbClr val="FF00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356" name="Google Shape;1356;p40"/>
                    <p:cNvGrpSpPr/>
                    <p:nvPr/>
                  </p:nvGrpSpPr>
                  <p:grpSpPr>
                    <a:xfrm>
                      <a:off x="4284" y="2199"/>
                      <a:ext cx="143" cy="67"/>
                      <a:chOff x="4284" y="2199"/>
                      <a:chExt cx="143" cy="67"/>
                    </a:xfrm>
                  </p:grpSpPr>
                  <p:grpSp>
                    <p:nvGrpSpPr>
                      <p:cNvPr id="1357" name="Google Shape;1357;p40"/>
                      <p:cNvGrpSpPr/>
                      <p:nvPr/>
                    </p:nvGrpSpPr>
                    <p:grpSpPr>
                      <a:xfrm>
                        <a:off x="4284" y="2199"/>
                        <a:ext cx="60" cy="49"/>
                        <a:chOff x="4284" y="2199"/>
                        <a:chExt cx="60" cy="49"/>
                      </a:xfrm>
                    </p:grpSpPr>
                    <p:sp>
                      <p:nvSpPr>
                        <p:cNvPr id="1358" name="Google Shape;1358;p40"/>
                        <p:cNvSpPr/>
                        <p:nvPr/>
                      </p:nvSpPr>
                      <p:spPr>
                        <a:xfrm>
                          <a:off x="4289" y="2199"/>
                          <a:ext cx="55" cy="30"/>
                        </a:xfrm>
                        <a:custGeom>
                          <a:rect b="b" l="l" r="r" t="t"/>
                          <a:pathLst>
                            <a:path extrusionOk="0" h="30" w="55">
                              <a:moveTo>
                                <a:pt x="2" y="6"/>
                              </a:moveTo>
                              <a:lnTo>
                                <a:pt x="14" y="1"/>
                              </a:lnTo>
                              <a:lnTo>
                                <a:pt x="20" y="0"/>
                              </a:lnTo>
                              <a:lnTo>
                                <a:pt x="25" y="0"/>
                              </a:lnTo>
                              <a:lnTo>
                                <a:pt x="34" y="2"/>
                              </a:lnTo>
                              <a:lnTo>
                                <a:pt x="40" y="5"/>
                              </a:lnTo>
                              <a:lnTo>
                                <a:pt x="45" y="10"/>
                              </a:lnTo>
                              <a:lnTo>
                                <a:pt x="49" y="16"/>
                              </a:lnTo>
                              <a:lnTo>
                                <a:pt x="52" y="22"/>
                              </a:lnTo>
                              <a:lnTo>
                                <a:pt x="54" y="29"/>
                              </a:lnTo>
                              <a:lnTo>
                                <a:pt x="45" y="22"/>
                              </a:lnTo>
                              <a:lnTo>
                                <a:pt x="39" y="15"/>
                              </a:lnTo>
                              <a:lnTo>
                                <a:pt x="34" y="9"/>
                              </a:lnTo>
                              <a:lnTo>
                                <a:pt x="27" y="5"/>
                              </a:lnTo>
                              <a:lnTo>
                                <a:pt x="19" y="4"/>
                              </a:lnTo>
                              <a:lnTo>
                                <a:pt x="12" y="5"/>
                              </a:lnTo>
                              <a:lnTo>
                                <a:pt x="0" y="9"/>
                              </a:lnTo>
                              <a:lnTo>
                                <a:pt x="2" y="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59" name="Google Shape;1359;p40"/>
                        <p:cNvSpPr/>
                        <p:nvPr/>
                      </p:nvSpPr>
                      <p:spPr>
                        <a:xfrm>
                          <a:off x="4284" y="2217"/>
                          <a:ext cx="54" cy="22"/>
                        </a:xfrm>
                        <a:custGeom>
                          <a:rect b="b" l="l" r="r" t="t"/>
                          <a:pathLst>
                            <a:path extrusionOk="0" h="22" w="54">
                              <a:moveTo>
                                <a:pt x="0" y="6"/>
                              </a:moveTo>
                              <a:lnTo>
                                <a:pt x="9" y="6"/>
                              </a:lnTo>
                              <a:lnTo>
                                <a:pt x="13" y="4"/>
                              </a:lnTo>
                              <a:lnTo>
                                <a:pt x="17" y="2"/>
                              </a:lnTo>
                              <a:lnTo>
                                <a:pt x="24" y="0"/>
                              </a:lnTo>
                              <a:lnTo>
                                <a:pt x="30" y="1"/>
                              </a:lnTo>
                              <a:lnTo>
                                <a:pt x="36" y="2"/>
                              </a:lnTo>
                              <a:lnTo>
                                <a:pt x="40" y="5"/>
                              </a:lnTo>
                              <a:lnTo>
                                <a:pt x="46" y="9"/>
                              </a:lnTo>
                              <a:lnTo>
                                <a:pt x="49" y="13"/>
                              </a:lnTo>
                              <a:lnTo>
                                <a:pt x="53" y="19"/>
                              </a:lnTo>
                              <a:lnTo>
                                <a:pt x="51" y="21"/>
                              </a:lnTo>
                              <a:lnTo>
                                <a:pt x="47" y="21"/>
                              </a:lnTo>
                              <a:lnTo>
                                <a:pt x="42" y="14"/>
                              </a:lnTo>
                              <a:lnTo>
                                <a:pt x="39" y="12"/>
                              </a:lnTo>
                              <a:lnTo>
                                <a:pt x="36" y="16"/>
                              </a:lnTo>
                              <a:lnTo>
                                <a:pt x="32" y="17"/>
                              </a:lnTo>
                              <a:lnTo>
                                <a:pt x="28" y="17"/>
                              </a:lnTo>
                              <a:lnTo>
                                <a:pt x="24" y="16"/>
                              </a:lnTo>
                              <a:lnTo>
                                <a:pt x="22" y="13"/>
                              </a:lnTo>
                              <a:lnTo>
                                <a:pt x="21" y="10"/>
                              </a:lnTo>
                              <a:lnTo>
                                <a:pt x="15" y="12"/>
                              </a:lnTo>
                              <a:lnTo>
                                <a:pt x="9" y="11"/>
                              </a:lnTo>
                              <a:lnTo>
                                <a:pt x="4" y="11"/>
                              </a:lnTo>
                              <a:lnTo>
                                <a:pt x="0" y="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60" name="Google Shape;1360;p40"/>
                        <p:cNvSpPr/>
                        <p:nvPr/>
                      </p:nvSpPr>
                      <p:spPr>
                        <a:xfrm>
                          <a:off x="4295" y="2231"/>
                          <a:ext cx="25" cy="17"/>
                        </a:xfrm>
                        <a:custGeom>
                          <a:rect b="b" l="l" r="r" t="t"/>
                          <a:pathLst>
                            <a:path extrusionOk="0" h="17" w="25">
                              <a:moveTo>
                                <a:pt x="0" y="0"/>
                              </a:moveTo>
                              <a:lnTo>
                                <a:pt x="4" y="1"/>
                              </a:lnTo>
                              <a:lnTo>
                                <a:pt x="7" y="5"/>
                              </a:lnTo>
                              <a:lnTo>
                                <a:pt x="11" y="10"/>
                              </a:lnTo>
                              <a:lnTo>
                                <a:pt x="15" y="12"/>
                              </a:lnTo>
                              <a:lnTo>
                                <a:pt x="20" y="12"/>
                              </a:lnTo>
                              <a:lnTo>
                                <a:pt x="24" y="10"/>
                              </a:lnTo>
                              <a:lnTo>
                                <a:pt x="19" y="12"/>
                              </a:lnTo>
                              <a:lnTo>
                                <a:pt x="16" y="16"/>
                              </a:lnTo>
                              <a:lnTo>
                                <a:pt x="12" y="14"/>
                              </a:lnTo>
                              <a:lnTo>
                                <a:pt x="6" y="8"/>
                              </a:lnTo>
                              <a:lnTo>
                                <a:pt x="0"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361" name="Google Shape;1361;p40"/>
                      <p:cNvGrpSpPr/>
                      <p:nvPr/>
                    </p:nvGrpSpPr>
                    <p:grpSpPr>
                      <a:xfrm>
                        <a:off x="4371" y="2219"/>
                        <a:ext cx="56" cy="47"/>
                        <a:chOff x="4371" y="2219"/>
                        <a:chExt cx="56" cy="47"/>
                      </a:xfrm>
                    </p:grpSpPr>
                    <p:sp>
                      <p:nvSpPr>
                        <p:cNvPr id="1362" name="Google Shape;1362;p40"/>
                        <p:cNvSpPr/>
                        <p:nvPr/>
                      </p:nvSpPr>
                      <p:spPr>
                        <a:xfrm>
                          <a:off x="4371" y="2219"/>
                          <a:ext cx="56" cy="29"/>
                        </a:xfrm>
                        <a:custGeom>
                          <a:rect b="b" l="l" r="r" t="t"/>
                          <a:pathLst>
                            <a:path extrusionOk="0" h="29" w="56">
                              <a:moveTo>
                                <a:pt x="0" y="28"/>
                              </a:moveTo>
                              <a:lnTo>
                                <a:pt x="0" y="25"/>
                              </a:lnTo>
                              <a:lnTo>
                                <a:pt x="3" y="16"/>
                              </a:lnTo>
                              <a:lnTo>
                                <a:pt x="8" y="9"/>
                              </a:lnTo>
                              <a:lnTo>
                                <a:pt x="12" y="6"/>
                              </a:lnTo>
                              <a:lnTo>
                                <a:pt x="19" y="2"/>
                              </a:lnTo>
                              <a:lnTo>
                                <a:pt x="30" y="0"/>
                              </a:lnTo>
                              <a:lnTo>
                                <a:pt x="39" y="0"/>
                              </a:lnTo>
                              <a:lnTo>
                                <a:pt x="47" y="0"/>
                              </a:lnTo>
                              <a:lnTo>
                                <a:pt x="54" y="4"/>
                              </a:lnTo>
                              <a:lnTo>
                                <a:pt x="55" y="8"/>
                              </a:lnTo>
                              <a:lnTo>
                                <a:pt x="52" y="6"/>
                              </a:lnTo>
                              <a:lnTo>
                                <a:pt x="45" y="4"/>
                              </a:lnTo>
                              <a:lnTo>
                                <a:pt x="35" y="4"/>
                              </a:lnTo>
                              <a:lnTo>
                                <a:pt x="27" y="6"/>
                              </a:lnTo>
                              <a:lnTo>
                                <a:pt x="21" y="8"/>
                              </a:lnTo>
                              <a:lnTo>
                                <a:pt x="15" y="11"/>
                              </a:lnTo>
                              <a:lnTo>
                                <a:pt x="11" y="14"/>
                              </a:lnTo>
                              <a:lnTo>
                                <a:pt x="8" y="19"/>
                              </a:lnTo>
                              <a:lnTo>
                                <a:pt x="5" y="25"/>
                              </a:lnTo>
                              <a:lnTo>
                                <a:pt x="0" y="28"/>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63" name="Google Shape;1363;p40"/>
                        <p:cNvSpPr/>
                        <p:nvPr/>
                      </p:nvSpPr>
                      <p:spPr>
                        <a:xfrm>
                          <a:off x="4382" y="2236"/>
                          <a:ext cx="45" cy="25"/>
                        </a:xfrm>
                        <a:custGeom>
                          <a:rect b="b" l="l" r="r" t="t"/>
                          <a:pathLst>
                            <a:path extrusionOk="0" h="25" w="45">
                              <a:moveTo>
                                <a:pt x="0" y="12"/>
                              </a:moveTo>
                              <a:lnTo>
                                <a:pt x="1" y="6"/>
                              </a:lnTo>
                              <a:lnTo>
                                <a:pt x="7" y="2"/>
                              </a:lnTo>
                              <a:lnTo>
                                <a:pt x="12" y="1"/>
                              </a:lnTo>
                              <a:lnTo>
                                <a:pt x="20" y="0"/>
                              </a:lnTo>
                              <a:lnTo>
                                <a:pt x="27" y="1"/>
                              </a:lnTo>
                              <a:lnTo>
                                <a:pt x="32" y="2"/>
                              </a:lnTo>
                              <a:lnTo>
                                <a:pt x="38" y="2"/>
                              </a:lnTo>
                              <a:lnTo>
                                <a:pt x="36" y="5"/>
                              </a:lnTo>
                              <a:lnTo>
                                <a:pt x="40" y="9"/>
                              </a:lnTo>
                              <a:lnTo>
                                <a:pt x="41" y="15"/>
                              </a:lnTo>
                              <a:lnTo>
                                <a:pt x="43" y="19"/>
                              </a:lnTo>
                              <a:lnTo>
                                <a:pt x="44" y="20"/>
                              </a:lnTo>
                              <a:lnTo>
                                <a:pt x="43" y="24"/>
                              </a:lnTo>
                              <a:lnTo>
                                <a:pt x="37" y="22"/>
                              </a:lnTo>
                              <a:lnTo>
                                <a:pt x="34" y="17"/>
                              </a:lnTo>
                              <a:lnTo>
                                <a:pt x="33" y="14"/>
                              </a:lnTo>
                              <a:lnTo>
                                <a:pt x="29" y="13"/>
                              </a:lnTo>
                              <a:lnTo>
                                <a:pt x="27" y="15"/>
                              </a:lnTo>
                              <a:lnTo>
                                <a:pt x="22" y="16"/>
                              </a:lnTo>
                              <a:lnTo>
                                <a:pt x="17" y="16"/>
                              </a:lnTo>
                              <a:lnTo>
                                <a:pt x="13" y="14"/>
                              </a:lnTo>
                              <a:lnTo>
                                <a:pt x="11" y="11"/>
                              </a:lnTo>
                              <a:lnTo>
                                <a:pt x="11" y="8"/>
                              </a:lnTo>
                              <a:lnTo>
                                <a:pt x="5" y="9"/>
                              </a:lnTo>
                              <a:lnTo>
                                <a:pt x="0" y="12"/>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64" name="Google Shape;1364;p40"/>
                        <p:cNvSpPr/>
                        <p:nvPr/>
                      </p:nvSpPr>
                      <p:spPr>
                        <a:xfrm>
                          <a:off x="4379" y="2249"/>
                          <a:ext cx="17" cy="17"/>
                        </a:xfrm>
                        <a:custGeom>
                          <a:rect b="b" l="l" r="r" t="t"/>
                          <a:pathLst>
                            <a:path extrusionOk="0" h="17" w="17">
                              <a:moveTo>
                                <a:pt x="16" y="0"/>
                              </a:moveTo>
                              <a:lnTo>
                                <a:pt x="0" y="8"/>
                              </a:lnTo>
                              <a:lnTo>
                                <a:pt x="0" y="13"/>
                              </a:lnTo>
                              <a:lnTo>
                                <a:pt x="10" y="16"/>
                              </a:lnTo>
                              <a:lnTo>
                                <a:pt x="10" y="2"/>
                              </a:lnTo>
                              <a:lnTo>
                                <a:pt x="16" y="0"/>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1365" name="Google Shape;1365;p40"/>
                    <p:cNvSpPr/>
                    <p:nvPr/>
                  </p:nvSpPr>
                  <p:spPr>
                    <a:xfrm>
                      <a:off x="4330" y="2279"/>
                      <a:ext cx="44" cy="25"/>
                    </a:xfrm>
                    <a:custGeom>
                      <a:rect b="b" l="l" r="r" t="t"/>
                      <a:pathLst>
                        <a:path extrusionOk="0" h="25" w="44">
                          <a:moveTo>
                            <a:pt x="11" y="0"/>
                          </a:moveTo>
                          <a:lnTo>
                            <a:pt x="7" y="2"/>
                          </a:lnTo>
                          <a:lnTo>
                            <a:pt x="4" y="4"/>
                          </a:lnTo>
                          <a:lnTo>
                            <a:pt x="1" y="7"/>
                          </a:lnTo>
                          <a:lnTo>
                            <a:pt x="0" y="11"/>
                          </a:lnTo>
                          <a:lnTo>
                            <a:pt x="2" y="15"/>
                          </a:lnTo>
                          <a:lnTo>
                            <a:pt x="8" y="16"/>
                          </a:lnTo>
                          <a:lnTo>
                            <a:pt x="13" y="18"/>
                          </a:lnTo>
                          <a:lnTo>
                            <a:pt x="16" y="21"/>
                          </a:lnTo>
                          <a:lnTo>
                            <a:pt x="22" y="24"/>
                          </a:lnTo>
                          <a:lnTo>
                            <a:pt x="28" y="22"/>
                          </a:lnTo>
                          <a:lnTo>
                            <a:pt x="32" y="20"/>
                          </a:lnTo>
                          <a:lnTo>
                            <a:pt x="38" y="18"/>
                          </a:lnTo>
                          <a:lnTo>
                            <a:pt x="43" y="18"/>
                          </a:lnTo>
                        </a:path>
                      </a:pathLst>
                    </a:custGeom>
                    <a:noFill/>
                    <a:ln cap="rnd" cmpd="sng" w="12700">
                      <a:solidFill>
                        <a:srgbClr val="FF7F3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366" name="Google Shape;1366;p40"/>
                  <p:cNvGrpSpPr/>
                  <p:nvPr/>
                </p:nvGrpSpPr>
                <p:grpSpPr>
                  <a:xfrm>
                    <a:off x="4208" y="2043"/>
                    <a:ext cx="317" cy="308"/>
                    <a:chOff x="4208" y="2043"/>
                    <a:chExt cx="317" cy="308"/>
                  </a:xfrm>
                </p:grpSpPr>
                <p:sp>
                  <p:nvSpPr>
                    <p:cNvPr id="1367" name="Google Shape;1367;p40"/>
                    <p:cNvSpPr/>
                    <p:nvPr/>
                  </p:nvSpPr>
                  <p:spPr>
                    <a:xfrm>
                      <a:off x="4208" y="2043"/>
                      <a:ext cx="317" cy="308"/>
                    </a:xfrm>
                    <a:custGeom>
                      <a:rect b="b" l="l" r="r" t="t"/>
                      <a:pathLst>
                        <a:path extrusionOk="0" h="308" w="317">
                          <a:moveTo>
                            <a:pt x="60" y="289"/>
                          </a:moveTo>
                          <a:lnTo>
                            <a:pt x="48" y="282"/>
                          </a:lnTo>
                          <a:lnTo>
                            <a:pt x="41" y="275"/>
                          </a:lnTo>
                          <a:lnTo>
                            <a:pt x="39" y="269"/>
                          </a:lnTo>
                          <a:lnTo>
                            <a:pt x="36" y="255"/>
                          </a:lnTo>
                          <a:lnTo>
                            <a:pt x="28" y="252"/>
                          </a:lnTo>
                          <a:lnTo>
                            <a:pt x="25" y="239"/>
                          </a:lnTo>
                          <a:lnTo>
                            <a:pt x="22" y="232"/>
                          </a:lnTo>
                          <a:lnTo>
                            <a:pt x="20" y="229"/>
                          </a:lnTo>
                          <a:lnTo>
                            <a:pt x="16" y="218"/>
                          </a:lnTo>
                          <a:lnTo>
                            <a:pt x="4" y="199"/>
                          </a:lnTo>
                          <a:lnTo>
                            <a:pt x="11" y="166"/>
                          </a:lnTo>
                          <a:lnTo>
                            <a:pt x="4" y="162"/>
                          </a:lnTo>
                          <a:lnTo>
                            <a:pt x="0" y="143"/>
                          </a:lnTo>
                          <a:lnTo>
                            <a:pt x="1" y="130"/>
                          </a:lnTo>
                          <a:lnTo>
                            <a:pt x="2" y="115"/>
                          </a:lnTo>
                          <a:lnTo>
                            <a:pt x="9" y="99"/>
                          </a:lnTo>
                          <a:lnTo>
                            <a:pt x="27" y="89"/>
                          </a:lnTo>
                          <a:lnTo>
                            <a:pt x="25" y="73"/>
                          </a:lnTo>
                          <a:lnTo>
                            <a:pt x="41" y="53"/>
                          </a:lnTo>
                          <a:lnTo>
                            <a:pt x="49" y="45"/>
                          </a:lnTo>
                          <a:lnTo>
                            <a:pt x="57" y="32"/>
                          </a:lnTo>
                          <a:lnTo>
                            <a:pt x="69" y="24"/>
                          </a:lnTo>
                          <a:lnTo>
                            <a:pt x="83" y="24"/>
                          </a:lnTo>
                          <a:lnTo>
                            <a:pt x="104" y="5"/>
                          </a:lnTo>
                          <a:lnTo>
                            <a:pt x="121" y="3"/>
                          </a:lnTo>
                          <a:lnTo>
                            <a:pt x="134" y="0"/>
                          </a:lnTo>
                          <a:lnTo>
                            <a:pt x="146" y="2"/>
                          </a:lnTo>
                          <a:lnTo>
                            <a:pt x="157" y="3"/>
                          </a:lnTo>
                          <a:lnTo>
                            <a:pt x="170" y="3"/>
                          </a:lnTo>
                          <a:lnTo>
                            <a:pt x="187" y="5"/>
                          </a:lnTo>
                          <a:lnTo>
                            <a:pt x="205" y="13"/>
                          </a:lnTo>
                          <a:lnTo>
                            <a:pt x="215" y="19"/>
                          </a:lnTo>
                          <a:lnTo>
                            <a:pt x="237" y="25"/>
                          </a:lnTo>
                          <a:lnTo>
                            <a:pt x="252" y="40"/>
                          </a:lnTo>
                          <a:lnTo>
                            <a:pt x="260" y="50"/>
                          </a:lnTo>
                          <a:lnTo>
                            <a:pt x="268" y="62"/>
                          </a:lnTo>
                          <a:lnTo>
                            <a:pt x="271" y="74"/>
                          </a:lnTo>
                          <a:lnTo>
                            <a:pt x="277" y="85"/>
                          </a:lnTo>
                          <a:lnTo>
                            <a:pt x="285" y="95"/>
                          </a:lnTo>
                          <a:lnTo>
                            <a:pt x="296" y="107"/>
                          </a:lnTo>
                          <a:lnTo>
                            <a:pt x="304" y="130"/>
                          </a:lnTo>
                          <a:lnTo>
                            <a:pt x="310" y="149"/>
                          </a:lnTo>
                          <a:lnTo>
                            <a:pt x="316" y="161"/>
                          </a:lnTo>
                          <a:lnTo>
                            <a:pt x="314" y="170"/>
                          </a:lnTo>
                          <a:lnTo>
                            <a:pt x="309" y="188"/>
                          </a:lnTo>
                          <a:lnTo>
                            <a:pt x="302" y="199"/>
                          </a:lnTo>
                          <a:lnTo>
                            <a:pt x="303" y="215"/>
                          </a:lnTo>
                          <a:lnTo>
                            <a:pt x="299" y="225"/>
                          </a:lnTo>
                          <a:lnTo>
                            <a:pt x="283" y="235"/>
                          </a:lnTo>
                          <a:lnTo>
                            <a:pt x="278" y="246"/>
                          </a:lnTo>
                          <a:lnTo>
                            <a:pt x="250" y="269"/>
                          </a:lnTo>
                          <a:lnTo>
                            <a:pt x="250" y="279"/>
                          </a:lnTo>
                          <a:lnTo>
                            <a:pt x="238" y="291"/>
                          </a:lnTo>
                          <a:lnTo>
                            <a:pt x="217" y="302"/>
                          </a:lnTo>
                          <a:lnTo>
                            <a:pt x="206" y="307"/>
                          </a:lnTo>
                          <a:lnTo>
                            <a:pt x="219" y="279"/>
                          </a:lnTo>
                          <a:lnTo>
                            <a:pt x="231" y="248"/>
                          </a:lnTo>
                          <a:lnTo>
                            <a:pt x="238" y="224"/>
                          </a:lnTo>
                          <a:lnTo>
                            <a:pt x="243" y="198"/>
                          </a:lnTo>
                          <a:lnTo>
                            <a:pt x="243" y="185"/>
                          </a:lnTo>
                          <a:lnTo>
                            <a:pt x="239" y="171"/>
                          </a:lnTo>
                          <a:lnTo>
                            <a:pt x="241" y="144"/>
                          </a:lnTo>
                          <a:lnTo>
                            <a:pt x="237" y="135"/>
                          </a:lnTo>
                          <a:lnTo>
                            <a:pt x="231" y="129"/>
                          </a:lnTo>
                          <a:lnTo>
                            <a:pt x="207" y="142"/>
                          </a:lnTo>
                          <a:lnTo>
                            <a:pt x="194" y="149"/>
                          </a:lnTo>
                          <a:lnTo>
                            <a:pt x="175" y="151"/>
                          </a:lnTo>
                          <a:lnTo>
                            <a:pt x="149" y="151"/>
                          </a:lnTo>
                          <a:lnTo>
                            <a:pt x="130" y="150"/>
                          </a:lnTo>
                          <a:lnTo>
                            <a:pt x="119" y="147"/>
                          </a:lnTo>
                          <a:lnTo>
                            <a:pt x="109" y="142"/>
                          </a:lnTo>
                          <a:lnTo>
                            <a:pt x="97" y="142"/>
                          </a:lnTo>
                          <a:lnTo>
                            <a:pt x="85" y="146"/>
                          </a:lnTo>
                          <a:lnTo>
                            <a:pt x="80" y="154"/>
                          </a:lnTo>
                          <a:lnTo>
                            <a:pt x="78" y="165"/>
                          </a:lnTo>
                          <a:lnTo>
                            <a:pt x="72" y="175"/>
                          </a:lnTo>
                          <a:lnTo>
                            <a:pt x="64" y="176"/>
                          </a:lnTo>
                          <a:lnTo>
                            <a:pt x="58" y="188"/>
                          </a:lnTo>
                          <a:lnTo>
                            <a:pt x="56" y="208"/>
                          </a:lnTo>
                          <a:lnTo>
                            <a:pt x="52" y="212"/>
                          </a:lnTo>
                          <a:lnTo>
                            <a:pt x="46" y="215"/>
                          </a:lnTo>
                          <a:lnTo>
                            <a:pt x="41" y="215"/>
                          </a:lnTo>
                          <a:lnTo>
                            <a:pt x="36" y="217"/>
                          </a:lnTo>
                          <a:lnTo>
                            <a:pt x="34" y="221"/>
                          </a:lnTo>
                          <a:lnTo>
                            <a:pt x="32" y="226"/>
                          </a:lnTo>
                          <a:lnTo>
                            <a:pt x="34" y="234"/>
                          </a:lnTo>
                          <a:lnTo>
                            <a:pt x="38" y="240"/>
                          </a:lnTo>
                          <a:lnTo>
                            <a:pt x="45" y="245"/>
                          </a:lnTo>
                          <a:lnTo>
                            <a:pt x="54" y="245"/>
                          </a:lnTo>
                          <a:lnTo>
                            <a:pt x="57" y="271"/>
                          </a:lnTo>
                          <a:lnTo>
                            <a:pt x="60" y="289"/>
                          </a:lnTo>
                        </a:path>
                      </a:pathLst>
                    </a:custGeom>
                    <a:solidFill>
                      <a:srgbClr val="7F5F3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368" name="Google Shape;1368;p40"/>
                    <p:cNvGrpSpPr/>
                    <p:nvPr/>
                  </p:nvGrpSpPr>
                  <p:grpSpPr>
                    <a:xfrm>
                      <a:off x="4218" y="2054"/>
                      <a:ext cx="297" cy="217"/>
                      <a:chOff x="4218" y="2054"/>
                      <a:chExt cx="297" cy="217"/>
                    </a:xfrm>
                  </p:grpSpPr>
                  <p:sp>
                    <p:nvSpPr>
                      <p:cNvPr id="1369" name="Google Shape;1369;p40"/>
                      <p:cNvSpPr/>
                      <p:nvPr/>
                    </p:nvSpPr>
                    <p:spPr>
                      <a:xfrm>
                        <a:off x="4218" y="2136"/>
                        <a:ext cx="126" cy="87"/>
                      </a:xfrm>
                      <a:custGeom>
                        <a:rect b="b" l="l" r="r" t="t"/>
                        <a:pathLst>
                          <a:path extrusionOk="0" h="87" w="126">
                            <a:moveTo>
                              <a:pt x="4" y="86"/>
                            </a:moveTo>
                            <a:lnTo>
                              <a:pt x="26" y="86"/>
                            </a:lnTo>
                            <a:lnTo>
                              <a:pt x="62" y="67"/>
                            </a:lnTo>
                            <a:lnTo>
                              <a:pt x="36" y="64"/>
                            </a:lnTo>
                            <a:lnTo>
                              <a:pt x="16" y="61"/>
                            </a:lnTo>
                            <a:lnTo>
                              <a:pt x="7" y="58"/>
                            </a:lnTo>
                            <a:lnTo>
                              <a:pt x="0" y="47"/>
                            </a:lnTo>
                            <a:lnTo>
                              <a:pt x="1" y="28"/>
                            </a:lnTo>
                            <a:lnTo>
                              <a:pt x="16" y="35"/>
                            </a:lnTo>
                            <a:lnTo>
                              <a:pt x="27" y="40"/>
                            </a:lnTo>
                            <a:lnTo>
                              <a:pt x="44" y="42"/>
                            </a:lnTo>
                            <a:lnTo>
                              <a:pt x="57" y="44"/>
                            </a:lnTo>
                            <a:lnTo>
                              <a:pt x="75" y="51"/>
                            </a:lnTo>
                            <a:lnTo>
                              <a:pt x="62" y="36"/>
                            </a:lnTo>
                            <a:lnTo>
                              <a:pt x="52" y="28"/>
                            </a:lnTo>
                            <a:lnTo>
                              <a:pt x="37" y="21"/>
                            </a:lnTo>
                            <a:lnTo>
                              <a:pt x="39" y="5"/>
                            </a:lnTo>
                            <a:lnTo>
                              <a:pt x="37" y="0"/>
                            </a:lnTo>
                            <a:lnTo>
                              <a:pt x="57" y="1"/>
                            </a:lnTo>
                            <a:lnTo>
                              <a:pt x="57" y="14"/>
                            </a:lnTo>
                            <a:lnTo>
                              <a:pt x="60" y="24"/>
                            </a:lnTo>
                            <a:lnTo>
                              <a:pt x="66" y="31"/>
                            </a:lnTo>
                            <a:lnTo>
                              <a:pt x="77" y="37"/>
                            </a:lnTo>
                            <a:lnTo>
                              <a:pt x="95" y="44"/>
                            </a:lnTo>
                            <a:lnTo>
                              <a:pt x="116" y="51"/>
                            </a:lnTo>
                            <a:lnTo>
                              <a:pt x="125" y="53"/>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70" name="Google Shape;1370;p40"/>
                      <p:cNvSpPr/>
                      <p:nvPr/>
                    </p:nvSpPr>
                    <p:spPr>
                      <a:xfrm>
                        <a:off x="4238" y="2097"/>
                        <a:ext cx="241" cy="72"/>
                      </a:xfrm>
                      <a:custGeom>
                        <a:rect b="b" l="l" r="r" t="t"/>
                        <a:pathLst>
                          <a:path extrusionOk="0" h="72" w="241">
                            <a:moveTo>
                              <a:pt x="0" y="32"/>
                            </a:moveTo>
                            <a:lnTo>
                              <a:pt x="17" y="27"/>
                            </a:lnTo>
                            <a:lnTo>
                              <a:pt x="40" y="29"/>
                            </a:lnTo>
                            <a:lnTo>
                              <a:pt x="56" y="26"/>
                            </a:lnTo>
                            <a:lnTo>
                              <a:pt x="50" y="41"/>
                            </a:lnTo>
                            <a:lnTo>
                              <a:pt x="58" y="53"/>
                            </a:lnTo>
                            <a:lnTo>
                              <a:pt x="74" y="41"/>
                            </a:lnTo>
                            <a:lnTo>
                              <a:pt x="89" y="26"/>
                            </a:lnTo>
                            <a:lnTo>
                              <a:pt x="106" y="15"/>
                            </a:lnTo>
                            <a:lnTo>
                              <a:pt x="129" y="3"/>
                            </a:lnTo>
                            <a:lnTo>
                              <a:pt x="136" y="0"/>
                            </a:lnTo>
                            <a:lnTo>
                              <a:pt x="188" y="14"/>
                            </a:lnTo>
                            <a:lnTo>
                              <a:pt x="206" y="36"/>
                            </a:lnTo>
                            <a:lnTo>
                              <a:pt x="211" y="42"/>
                            </a:lnTo>
                            <a:lnTo>
                              <a:pt x="210" y="69"/>
                            </a:lnTo>
                            <a:lnTo>
                              <a:pt x="221" y="71"/>
                            </a:lnTo>
                            <a:lnTo>
                              <a:pt x="236" y="53"/>
                            </a:lnTo>
                            <a:lnTo>
                              <a:pt x="240" y="39"/>
                            </a:lnTo>
                            <a:lnTo>
                              <a:pt x="240" y="23"/>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71" name="Google Shape;1371;p40"/>
                      <p:cNvSpPr/>
                      <p:nvPr/>
                    </p:nvSpPr>
                    <p:spPr>
                      <a:xfrm>
                        <a:off x="4252" y="2054"/>
                        <a:ext cx="212" cy="89"/>
                      </a:xfrm>
                      <a:custGeom>
                        <a:rect b="b" l="l" r="r" t="t"/>
                        <a:pathLst>
                          <a:path extrusionOk="0" h="89" w="212">
                            <a:moveTo>
                              <a:pt x="74" y="59"/>
                            </a:moveTo>
                            <a:lnTo>
                              <a:pt x="56" y="52"/>
                            </a:lnTo>
                            <a:lnTo>
                              <a:pt x="28" y="52"/>
                            </a:lnTo>
                            <a:lnTo>
                              <a:pt x="0" y="57"/>
                            </a:lnTo>
                            <a:lnTo>
                              <a:pt x="44" y="40"/>
                            </a:lnTo>
                            <a:lnTo>
                              <a:pt x="80" y="39"/>
                            </a:lnTo>
                            <a:lnTo>
                              <a:pt x="67" y="30"/>
                            </a:lnTo>
                            <a:lnTo>
                              <a:pt x="40" y="23"/>
                            </a:lnTo>
                            <a:lnTo>
                              <a:pt x="75" y="21"/>
                            </a:lnTo>
                            <a:lnTo>
                              <a:pt x="87" y="28"/>
                            </a:lnTo>
                            <a:lnTo>
                              <a:pt x="104" y="36"/>
                            </a:lnTo>
                            <a:lnTo>
                              <a:pt x="115" y="25"/>
                            </a:lnTo>
                            <a:lnTo>
                              <a:pt x="94" y="4"/>
                            </a:lnTo>
                            <a:lnTo>
                              <a:pt x="109" y="0"/>
                            </a:lnTo>
                            <a:lnTo>
                              <a:pt x="122" y="0"/>
                            </a:lnTo>
                            <a:lnTo>
                              <a:pt x="132" y="29"/>
                            </a:lnTo>
                            <a:lnTo>
                              <a:pt x="142" y="18"/>
                            </a:lnTo>
                            <a:lnTo>
                              <a:pt x="146" y="8"/>
                            </a:lnTo>
                            <a:lnTo>
                              <a:pt x="156" y="19"/>
                            </a:lnTo>
                            <a:lnTo>
                              <a:pt x="164" y="32"/>
                            </a:lnTo>
                            <a:lnTo>
                              <a:pt x="167" y="37"/>
                            </a:lnTo>
                            <a:lnTo>
                              <a:pt x="171" y="44"/>
                            </a:lnTo>
                            <a:lnTo>
                              <a:pt x="179" y="47"/>
                            </a:lnTo>
                            <a:lnTo>
                              <a:pt x="182" y="25"/>
                            </a:lnTo>
                            <a:lnTo>
                              <a:pt x="195" y="30"/>
                            </a:lnTo>
                            <a:lnTo>
                              <a:pt x="193" y="48"/>
                            </a:lnTo>
                            <a:lnTo>
                              <a:pt x="191" y="56"/>
                            </a:lnTo>
                            <a:lnTo>
                              <a:pt x="200" y="66"/>
                            </a:lnTo>
                            <a:lnTo>
                              <a:pt x="211" y="88"/>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72" name="Google Shape;1372;p40"/>
                      <p:cNvSpPr/>
                      <p:nvPr/>
                    </p:nvSpPr>
                    <p:spPr>
                      <a:xfrm>
                        <a:off x="4455" y="2137"/>
                        <a:ext cx="60" cy="134"/>
                      </a:xfrm>
                      <a:custGeom>
                        <a:rect b="b" l="l" r="r" t="t"/>
                        <a:pathLst>
                          <a:path extrusionOk="0" h="134" w="60">
                            <a:moveTo>
                              <a:pt x="32" y="0"/>
                            </a:moveTo>
                            <a:lnTo>
                              <a:pt x="46" y="31"/>
                            </a:lnTo>
                            <a:lnTo>
                              <a:pt x="53" y="48"/>
                            </a:lnTo>
                            <a:lnTo>
                              <a:pt x="58" y="64"/>
                            </a:lnTo>
                            <a:lnTo>
                              <a:pt x="59" y="76"/>
                            </a:lnTo>
                            <a:lnTo>
                              <a:pt x="56" y="91"/>
                            </a:lnTo>
                            <a:lnTo>
                              <a:pt x="51" y="98"/>
                            </a:lnTo>
                            <a:lnTo>
                              <a:pt x="46" y="77"/>
                            </a:lnTo>
                            <a:lnTo>
                              <a:pt x="40" y="60"/>
                            </a:lnTo>
                            <a:lnTo>
                              <a:pt x="29" y="39"/>
                            </a:lnTo>
                            <a:lnTo>
                              <a:pt x="18" y="23"/>
                            </a:lnTo>
                            <a:lnTo>
                              <a:pt x="11" y="58"/>
                            </a:lnTo>
                            <a:lnTo>
                              <a:pt x="26" y="78"/>
                            </a:lnTo>
                            <a:lnTo>
                              <a:pt x="34" y="88"/>
                            </a:lnTo>
                            <a:lnTo>
                              <a:pt x="38" y="133"/>
                            </a:lnTo>
                            <a:lnTo>
                              <a:pt x="13" y="122"/>
                            </a:lnTo>
                            <a:lnTo>
                              <a:pt x="8" y="105"/>
                            </a:lnTo>
                            <a:lnTo>
                              <a:pt x="0" y="84"/>
                            </a:lnTo>
                          </a:path>
                        </a:pathLst>
                      </a:custGeom>
                      <a:noFill/>
                      <a:ln cap="rnd" cmpd="sng" w="12700">
                        <a:solidFill>
                          <a:srgbClr val="5F3F1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1373" name="Google Shape;1373;p40"/>
                  <p:cNvSpPr/>
                  <p:nvPr/>
                </p:nvSpPr>
                <p:spPr>
                  <a:xfrm>
                    <a:off x="4253" y="2281"/>
                    <a:ext cx="11" cy="12"/>
                  </a:xfrm>
                  <a:prstGeom prst="ellipse">
                    <a:avLst/>
                  </a:prstGeom>
                  <a:solidFill>
                    <a:srgbClr val="FF5FBF"/>
                  </a:solidFill>
                  <a:ln cap="flat" cmpd="sng" w="12700">
                    <a:solidFill>
                      <a:srgbClr val="FF009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374" name="Google Shape;1374;p40"/>
                <p:cNvGrpSpPr/>
                <p:nvPr/>
              </p:nvGrpSpPr>
              <p:grpSpPr>
                <a:xfrm>
                  <a:off x="4040" y="2339"/>
                  <a:ext cx="548" cy="674"/>
                  <a:chOff x="4040" y="2339"/>
                  <a:chExt cx="548" cy="674"/>
                </a:xfrm>
              </p:grpSpPr>
              <p:sp>
                <p:nvSpPr>
                  <p:cNvPr id="1375" name="Google Shape;1375;p40"/>
                  <p:cNvSpPr/>
                  <p:nvPr/>
                </p:nvSpPr>
                <p:spPr>
                  <a:xfrm>
                    <a:off x="4298" y="2339"/>
                    <a:ext cx="51" cy="211"/>
                  </a:xfrm>
                  <a:custGeom>
                    <a:rect b="b" l="l" r="r" t="t"/>
                    <a:pathLst>
                      <a:path extrusionOk="0" h="211" w="51">
                        <a:moveTo>
                          <a:pt x="50" y="3"/>
                        </a:moveTo>
                        <a:lnTo>
                          <a:pt x="10" y="203"/>
                        </a:lnTo>
                        <a:lnTo>
                          <a:pt x="0" y="210"/>
                        </a:lnTo>
                        <a:lnTo>
                          <a:pt x="42" y="2"/>
                        </a:lnTo>
                        <a:lnTo>
                          <a:pt x="44" y="0"/>
                        </a:lnTo>
                        <a:lnTo>
                          <a:pt x="48" y="0"/>
                        </a:lnTo>
                        <a:lnTo>
                          <a:pt x="50" y="3"/>
                        </a:lnTo>
                      </a:path>
                    </a:pathLst>
                  </a:custGeom>
                  <a:solidFill>
                    <a:srgbClr val="BF7F1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376" name="Google Shape;1376;p40"/>
                  <p:cNvGrpSpPr/>
                  <p:nvPr/>
                </p:nvGrpSpPr>
                <p:grpSpPr>
                  <a:xfrm>
                    <a:off x="4040" y="2418"/>
                    <a:ext cx="548" cy="595"/>
                    <a:chOff x="4040" y="2418"/>
                    <a:chExt cx="548" cy="595"/>
                  </a:xfrm>
                </p:grpSpPr>
                <p:sp>
                  <p:nvSpPr>
                    <p:cNvPr id="1377" name="Google Shape;1377;p40"/>
                    <p:cNvSpPr/>
                    <p:nvPr/>
                  </p:nvSpPr>
                  <p:spPr>
                    <a:xfrm>
                      <a:off x="4040" y="2418"/>
                      <a:ext cx="548" cy="595"/>
                    </a:xfrm>
                    <a:custGeom>
                      <a:rect b="b" l="l" r="r" t="t"/>
                      <a:pathLst>
                        <a:path extrusionOk="0" h="595" w="548">
                          <a:moveTo>
                            <a:pt x="199" y="3"/>
                          </a:moveTo>
                          <a:lnTo>
                            <a:pt x="189" y="6"/>
                          </a:lnTo>
                          <a:lnTo>
                            <a:pt x="176" y="9"/>
                          </a:lnTo>
                          <a:lnTo>
                            <a:pt x="163" y="12"/>
                          </a:lnTo>
                          <a:lnTo>
                            <a:pt x="148" y="15"/>
                          </a:lnTo>
                          <a:lnTo>
                            <a:pt x="134" y="18"/>
                          </a:lnTo>
                          <a:lnTo>
                            <a:pt x="122" y="22"/>
                          </a:lnTo>
                          <a:lnTo>
                            <a:pt x="113" y="25"/>
                          </a:lnTo>
                          <a:lnTo>
                            <a:pt x="105" y="29"/>
                          </a:lnTo>
                          <a:lnTo>
                            <a:pt x="96" y="34"/>
                          </a:lnTo>
                          <a:lnTo>
                            <a:pt x="88" y="40"/>
                          </a:lnTo>
                          <a:lnTo>
                            <a:pt x="81" y="46"/>
                          </a:lnTo>
                          <a:lnTo>
                            <a:pt x="74" y="52"/>
                          </a:lnTo>
                          <a:lnTo>
                            <a:pt x="67" y="60"/>
                          </a:lnTo>
                          <a:lnTo>
                            <a:pt x="59" y="70"/>
                          </a:lnTo>
                          <a:lnTo>
                            <a:pt x="46" y="90"/>
                          </a:lnTo>
                          <a:lnTo>
                            <a:pt x="26" y="126"/>
                          </a:lnTo>
                          <a:lnTo>
                            <a:pt x="0" y="170"/>
                          </a:lnTo>
                          <a:lnTo>
                            <a:pt x="3" y="176"/>
                          </a:lnTo>
                          <a:lnTo>
                            <a:pt x="13" y="183"/>
                          </a:lnTo>
                          <a:lnTo>
                            <a:pt x="130" y="227"/>
                          </a:lnTo>
                          <a:lnTo>
                            <a:pt x="134" y="241"/>
                          </a:lnTo>
                          <a:lnTo>
                            <a:pt x="135" y="294"/>
                          </a:lnTo>
                          <a:lnTo>
                            <a:pt x="130" y="366"/>
                          </a:lnTo>
                          <a:lnTo>
                            <a:pt x="125" y="422"/>
                          </a:lnTo>
                          <a:lnTo>
                            <a:pt x="119" y="458"/>
                          </a:lnTo>
                          <a:lnTo>
                            <a:pt x="107" y="506"/>
                          </a:lnTo>
                          <a:lnTo>
                            <a:pt x="88" y="546"/>
                          </a:lnTo>
                          <a:lnTo>
                            <a:pt x="62" y="594"/>
                          </a:lnTo>
                          <a:lnTo>
                            <a:pt x="515" y="594"/>
                          </a:lnTo>
                          <a:lnTo>
                            <a:pt x="467" y="473"/>
                          </a:lnTo>
                          <a:lnTo>
                            <a:pt x="447" y="370"/>
                          </a:lnTo>
                          <a:lnTo>
                            <a:pt x="457" y="360"/>
                          </a:lnTo>
                          <a:lnTo>
                            <a:pt x="469" y="347"/>
                          </a:lnTo>
                          <a:lnTo>
                            <a:pt x="477" y="331"/>
                          </a:lnTo>
                          <a:lnTo>
                            <a:pt x="481" y="311"/>
                          </a:lnTo>
                          <a:lnTo>
                            <a:pt x="482" y="293"/>
                          </a:lnTo>
                          <a:lnTo>
                            <a:pt x="482" y="276"/>
                          </a:lnTo>
                          <a:lnTo>
                            <a:pt x="483" y="263"/>
                          </a:lnTo>
                          <a:lnTo>
                            <a:pt x="485" y="245"/>
                          </a:lnTo>
                          <a:lnTo>
                            <a:pt x="547" y="193"/>
                          </a:lnTo>
                          <a:lnTo>
                            <a:pt x="507" y="78"/>
                          </a:lnTo>
                          <a:lnTo>
                            <a:pt x="501" y="61"/>
                          </a:lnTo>
                          <a:lnTo>
                            <a:pt x="492" y="49"/>
                          </a:lnTo>
                          <a:lnTo>
                            <a:pt x="480" y="39"/>
                          </a:lnTo>
                          <a:lnTo>
                            <a:pt x="465" y="32"/>
                          </a:lnTo>
                          <a:lnTo>
                            <a:pt x="397" y="11"/>
                          </a:lnTo>
                          <a:lnTo>
                            <a:pt x="385" y="7"/>
                          </a:lnTo>
                          <a:lnTo>
                            <a:pt x="377" y="4"/>
                          </a:lnTo>
                          <a:lnTo>
                            <a:pt x="370" y="3"/>
                          </a:lnTo>
                          <a:lnTo>
                            <a:pt x="363" y="1"/>
                          </a:lnTo>
                          <a:lnTo>
                            <a:pt x="356" y="0"/>
                          </a:lnTo>
                          <a:lnTo>
                            <a:pt x="356" y="10"/>
                          </a:lnTo>
                          <a:lnTo>
                            <a:pt x="360" y="16"/>
                          </a:lnTo>
                          <a:lnTo>
                            <a:pt x="364" y="24"/>
                          </a:lnTo>
                          <a:lnTo>
                            <a:pt x="370" y="32"/>
                          </a:lnTo>
                          <a:lnTo>
                            <a:pt x="375" y="40"/>
                          </a:lnTo>
                          <a:lnTo>
                            <a:pt x="380" y="51"/>
                          </a:lnTo>
                          <a:lnTo>
                            <a:pt x="383" y="59"/>
                          </a:lnTo>
                          <a:lnTo>
                            <a:pt x="386" y="66"/>
                          </a:lnTo>
                          <a:lnTo>
                            <a:pt x="387" y="75"/>
                          </a:lnTo>
                          <a:lnTo>
                            <a:pt x="387" y="85"/>
                          </a:lnTo>
                          <a:lnTo>
                            <a:pt x="385" y="95"/>
                          </a:lnTo>
                          <a:lnTo>
                            <a:pt x="381" y="105"/>
                          </a:lnTo>
                          <a:lnTo>
                            <a:pt x="376" y="113"/>
                          </a:lnTo>
                          <a:lnTo>
                            <a:pt x="368" y="119"/>
                          </a:lnTo>
                          <a:lnTo>
                            <a:pt x="358" y="126"/>
                          </a:lnTo>
                          <a:lnTo>
                            <a:pt x="347" y="131"/>
                          </a:lnTo>
                          <a:lnTo>
                            <a:pt x="336" y="135"/>
                          </a:lnTo>
                          <a:lnTo>
                            <a:pt x="325" y="138"/>
                          </a:lnTo>
                          <a:lnTo>
                            <a:pt x="314" y="140"/>
                          </a:lnTo>
                          <a:lnTo>
                            <a:pt x="299" y="138"/>
                          </a:lnTo>
                          <a:lnTo>
                            <a:pt x="288" y="135"/>
                          </a:lnTo>
                          <a:lnTo>
                            <a:pt x="276" y="131"/>
                          </a:lnTo>
                          <a:lnTo>
                            <a:pt x="262" y="124"/>
                          </a:lnTo>
                          <a:lnTo>
                            <a:pt x="247" y="115"/>
                          </a:lnTo>
                          <a:lnTo>
                            <a:pt x="238" y="109"/>
                          </a:lnTo>
                          <a:lnTo>
                            <a:pt x="228" y="98"/>
                          </a:lnTo>
                          <a:lnTo>
                            <a:pt x="224" y="87"/>
                          </a:lnTo>
                          <a:lnTo>
                            <a:pt x="218" y="75"/>
                          </a:lnTo>
                          <a:lnTo>
                            <a:pt x="213" y="63"/>
                          </a:lnTo>
                          <a:lnTo>
                            <a:pt x="209" y="49"/>
                          </a:lnTo>
                          <a:lnTo>
                            <a:pt x="206" y="36"/>
                          </a:lnTo>
                          <a:lnTo>
                            <a:pt x="200" y="20"/>
                          </a:lnTo>
                          <a:lnTo>
                            <a:pt x="198" y="9"/>
                          </a:lnTo>
                          <a:lnTo>
                            <a:pt x="199" y="3"/>
                          </a:lnTo>
                        </a:path>
                      </a:pathLst>
                    </a:custGeom>
                    <a:solidFill>
                      <a:srgbClr val="FFFF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378" name="Google Shape;1378;p40"/>
                    <p:cNvGrpSpPr/>
                    <p:nvPr/>
                  </p:nvGrpSpPr>
                  <p:grpSpPr>
                    <a:xfrm>
                      <a:off x="4059" y="2514"/>
                      <a:ext cx="296" cy="437"/>
                      <a:chOff x="4059" y="2514"/>
                      <a:chExt cx="296" cy="437"/>
                    </a:xfrm>
                  </p:grpSpPr>
                  <p:sp>
                    <p:nvSpPr>
                      <p:cNvPr id="1379" name="Google Shape;1379;p40"/>
                      <p:cNvSpPr/>
                      <p:nvPr/>
                    </p:nvSpPr>
                    <p:spPr>
                      <a:xfrm>
                        <a:off x="4059" y="2514"/>
                        <a:ext cx="296" cy="437"/>
                      </a:xfrm>
                      <a:custGeom>
                        <a:rect b="b" l="l" r="r" t="t"/>
                        <a:pathLst>
                          <a:path extrusionOk="0" h="437" w="296">
                            <a:moveTo>
                              <a:pt x="10" y="75"/>
                            </a:moveTo>
                            <a:lnTo>
                              <a:pt x="3" y="102"/>
                            </a:lnTo>
                            <a:lnTo>
                              <a:pt x="1" y="122"/>
                            </a:lnTo>
                            <a:lnTo>
                              <a:pt x="0" y="160"/>
                            </a:lnTo>
                            <a:lnTo>
                              <a:pt x="5" y="207"/>
                            </a:lnTo>
                            <a:lnTo>
                              <a:pt x="5" y="266"/>
                            </a:lnTo>
                            <a:lnTo>
                              <a:pt x="2" y="295"/>
                            </a:lnTo>
                            <a:lnTo>
                              <a:pt x="0" y="321"/>
                            </a:lnTo>
                            <a:lnTo>
                              <a:pt x="1" y="353"/>
                            </a:lnTo>
                            <a:lnTo>
                              <a:pt x="7" y="382"/>
                            </a:lnTo>
                            <a:lnTo>
                              <a:pt x="14" y="412"/>
                            </a:lnTo>
                            <a:lnTo>
                              <a:pt x="28" y="436"/>
                            </a:lnTo>
                            <a:lnTo>
                              <a:pt x="57" y="433"/>
                            </a:lnTo>
                            <a:lnTo>
                              <a:pt x="83" y="430"/>
                            </a:lnTo>
                            <a:lnTo>
                              <a:pt x="118" y="419"/>
                            </a:lnTo>
                            <a:lnTo>
                              <a:pt x="147" y="387"/>
                            </a:lnTo>
                            <a:lnTo>
                              <a:pt x="166" y="360"/>
                            </a:lnTo>
                            <a:lnTo>
                              <a:pt x="251" y="230"/>
                            </a:lnTo>
                            <a:lnTo>
                              <a:pt x="269" y="205"/>
                            </a:lnTo>
                            <a:lnTo>
                              <a:pt x="272" y="198"/>
                            </a:lnTo>
                            <a:lnTo>
                              <a:pt x="275" y="189"/>
                            </a:lnTo>
                            <a:lnTo>
                              <a:pt x="279" y="181"/>
                            </a:lnTo>
                            <a:lnTo>
                              <a:pt x="281" y="172"/>
                            </a:lnTo>
                            <a:lnTo>
                              <a:pt x="289" y="147"/>
                            </a:lnTo>
                            <a:lnTo>
                              <a:pt x="290" y="142"/>
                            </a:lnTo>
                            <a:lnTo>
                              <a:pt x="289" y="136"/>
                            </a:lnTo>
                            <a:lnTo>
                              <a:pt x="286" y="130"/>
                            </a:lnTo>
                            <a:lnTo>
                              <a:pt x="282" y="124"/>
                            </a:lnTo>
                            <a:lnTo>
                              <a:pt x="278" y="118"/>
                            </a:lnTo>
                            <a:lnTo>
                              <a:pt x="272" y="112"/>
                            </a:lnTo>
                            <a:lnTo>
                              <a:pt x="271" y="106"/>
                            </a:lnTo>
                            <a:lnTo>
                              <a:pt x="267" y="101"/>
                            </a:lnTo>
                            <a:lnTo>
                              <a:pt x="258" y="95"/>
                            </a:lnTo>
                            <a:lnTo>
                              <a:pt x="267" y="91"/>
                            </a:lnTo>
                            <a:lnTo>
                              <a:pt x="275" y="89"/>
                            </a:lnTo>
                            <a:lnTo>
                              <a:pt x="279" y="94"/>
                            </a:lnTo>
                            <a:lnTo>
                              <a:pt x="283" y="102"/>
                            </a:lnTo>
                            <a:lnTo>
                              <a:pt x="285" y="108"/>
                            </a:lnTo>
                            <a:lnTo>
                              <a:pt x="287" y="112"/>
                            </a:lnTo>
                            <a:lnTo>
                              <a:pt x="290" y="115"/>
                            </a:lnTo>
                            <a:lnTo>
                              <a:pt x="294" y="117"/>
                            </a:lnTo>
                            <a:lnTo>
                              <a:pt x="295" y="113"/>
                            </a:lnTo>
                            <a:lnTo>
                              <a:pt x="295" y="107"/>
                            </a:lnTo>
                            <a:lnTo>
                              <a:pt x="294" y="99"/>
                            </a:lnTo>
                            <a:lnTo>
                              <a:pt x="293" y="86"/>
                            </a:lnTo>
                            <a:lnTo>
                              <a:pt x="291" y="72"/>
                            </a:lnTo>
                            <a:lnTo>
                              <a:pt x="288" y="69"/>
                            </a:lnTo>
                            <a:lnTo>
                              <a:pt x="287" y="59"/>
                            </a:lnTo>
                            <a:lnTo>
                              <a:pt x="286" y="55"/>
                            </a:lnTo>
                            <a:lnTo>
                              <a:pt x="279" y="53"/>
                            </a:lnTo>
                            <a:lnTo>
                              <a:pt x="275" y="39"/>
                            </a:lnTo>
                            <a:lnTo>
                              <a:pt x="271" y="29"/>
                            </a:lnTo>
                            <a:lnTo>
                              <a:pt x="268" y="20"/>
                            </a:lnTo>
                            <a:lnTo>
                              <a:pt x="267" y="13"/>
                            </a:lnTo>
                            <a:lnTo>
                              <a:pt x="266" y="7"/>
                            </a:lnTo>
                            <a:lnTo>
                              <a:pt x="263" y="2"/>
                            </a:lnTo>
                            <a:lnTo>
                              <a:pt x="258" y="0"/>
                            </a:lnTo>
                            <a:lnTo>
                              <a:pt x="254" y="0"/>
                            </a:lnTo>
                            <a:lnTo>
                              <a:pt x="250" y="18"/>
                            </a:lnTo>
                            <a:lnTo>
                              <a:pt x="216" y="57"/>
                            </a:lnTo>
                            <a:lnTo>
                              <a:pt x="209" y="67"/>
                            </a:lnTo>
                            <a:lnTo>
                              <a:pt x="205" y="72"/>
                            </a:lnTo>
                            <a:lnTo>
                              <a:pt x="203" y="77"/>
                            </a:lnTo>
                            <a:lnTo>
                              <a:pt x="203" y="82"/>
                            </a:lnTo>
                            <a:lnTo>
                              <a:pt x="209" y="99"/>
                            </a:lnTo>
                            <a:lnTo>
                              <a:pt x="216" y="129"/>
                            </a:lnTo>
                            <a:lnTo>
                              <a:pt x="224" y="146"/>
                            </a:lnTo>
                            <a:lnTo>
                              <a:pt x="229" y="172"/>
                            </a:lnTo>
                            <a:lnTo>
                              <a:pt x="179" y="212"/>
                            </a:lnTo>
                            <a:lnTo>
                              <a:pt x="114" y="267"/>
                            </a:lnTo>
                            <a:lnTo>
                              <a:pt x="117" y="202"/>
                            </a:lnTo>
                            <a:lnTo>
                              <a:pt x="114" y="132"/>
                            </a:lnTo>
                            <a:lnTo>
                              <a:pt x="10" y="75"/>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80" name="Google Shape;1380;p40"/>
                      <p:cNvSpPr/>
                      <p:nvPr/>
                    </p:nvSpPr>
                    <p:spPr>
                      <a:xfrm>
                        <a:off x="4296" y="2568"/>
                        <a:ext cx="43" cy="17"/>
                      </a:xfrm>
                      <a:custGeom>
                        <a:rect b="b" l="l" r="r" t="t"/>
                        <a:pathLst>
                          <a:path extrusionOk="0" h="17" w="43">
                            <a:moveTo>
                              <a:pt x="0" y="16"/>
                            </a:moveTo>
                            <a:lnTo>
                              <a:pt x="27" y="0"/>
                            </a:lnTo>
                            <a:lnTo>
                              <a:pt x="42" y="0"/>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81" name="Google Shape;1381;p40"/>
                      <p:cNvSpPr/>
                      <p:nvPr/>
                    </p:nvSpPr>
                    <p:spPr>
                      <a:xfrm>
                        <a:off x="4290" y="2586"/>
                        <a:ext cx="56" cy="17"/>
                      </a:xfrm>
                      <a:custGeom>
                        <a:rect b="b" l="l" r="r" t="t"/>
                        <a:pathLst>
                          <a:path extrusionOk="0" h="17" w="56">
                            <a:moveTo>
                              <a:pt x="0" y="16"/>
                            </a:moveTo>
                            <a:lnTo>
                              <a:pt x="32" y="4"/>
                            </a:lnTo>
                            <a:lnTo>
                              <a:pt x="55" y="0"/>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82" name="Google Shape;1382;p40"/>
                      <p:cNvSpPr/>
                      <p:nvPr/>
                    </p:nvSpPr>
                    <p:spPr>
                      <a:xfrm>
                        <a:off x="4295" y="2560"/>
                        <a:ext cx="25" cy="17"/>
                      </a:xfrm>
                      <a:custGeom>
                        <a:rect b="b" l="l" r="r" t="t"/>
                        <a:pathLst>
                          <a:path extrusionOk="0" h="17" w="25">
                            <a:moveTo>
                              <a:pt x="0" y="16"/>
                            </a:moveTo>
                            <a:lnTo>
                              <a:pt x="20" y="0"/>
                            </a:lnTo>
                            <a:lnTo>
                              <a:pt x="24" y="8"/>
                            </a:lnTo>
                          </a:path>
                        </a:pathLst>
                      </a:custGeom>
                      <a:noFill/>
                      <a:ln cap="rnd" cmpd="sng" w="12700">
                        <a:solidFill>
                          <a:srgbClr val="BF3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1383" name="Google Shape;1383;p40"/>
                      <p:cNvCxnSpPr/>
                      <p:nvPr/>
                    </p:nvCxnSpPr>
                    <p:spPr>
                      <a:xfrm rot="10800000">
                        <a:off x="4313" y="2531"/>
                        <a:ext cx="12" cy="5"/>
                      </a:xfrm>
                      <a:prstGeom prst="straightConnector1">
                        <a:avLst/>
                      </a:prstGeom>
                      <a:noFill/>
                      <a:ln cap="flat" cmpd="sng" w="12700">
                        <a:solidFill>
                          <a:srgbClr val="BF3F00"/>
                        </a:solidFill>
                        <a:prstDash val="solid"/>
                        <a:round/>
                        <a:headEnd len="sm" w="sm" type="none"/>
                        <a:tailEnd len="sm" w="sm" type="none"/>
                      </a:ln>
                    </p:spPr>
                  </p:cxnSp>
                </p:grpSp>
                <p:sp>
                  <p:nvSpPr>
                    <p:cNvPr id="1384" name="Google Shape;1384;p40"/>
                    <p:cNvSpPr/>
                    <p:nvPr/>
                  </p:nvSpPr>
                  <p:spPr>
                    <a:xfrm>
                      <a:off x="4040" y="2565"/>
                      <a:ext cx="141" cy="87"/>
                    </a:xfrm>
                    <a:custGeom>
                      <a:rect b="b" l="l" r="r" t="t"/>
                      <a:pathLst>
                        <a:path extrusionOk="0" h="87" w="141">
                          <a:moveTo>
                            <a:pt x="64" y="32"/>
                          </a:moveTo>
                          <a:lnTo>
                            <a:pt x="12" y="0"/>
                          </a:lnTo>
                          <a:lnTo>
                            <a:pt x="0" y="23"/>
                          </a:lnTo>
                          <a:lnTo>
                            <a:pt x="3" y="29"/>
                          </a:lnTo>
                          <a:lnTo>
                            <a:pt x="13" y="36"/>
                          </a:lnTo>
                          <a:lnTo>
                            <a:pt x="140" y="86"/>
                          </a:lnTo>
                          <a:lnTo>
                            <a:pt x="140" y="74"/>
                          </a:lnTo>
                          <a:lnTo>
                            <a:pt x="64" y="32"/>
                          </a:lnTo>
                        </a:path>
                      </a:pathLst>
                    </a:custGeom>
                    <a:solidFill>
                      <a:srgbClr val="FFFF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385" name="Google Shape;1385;p40"/>
                  <p:cNvGrpSpPr/>
                  <p:nvPr/>
                </p:nvGrpSpPr>
                <p:grpSpPr>
                  <a:xfrm>
                    <a:off x="4270" y="2470"/>
                    <a:ext cx="57" cy="102"/>
                    <a:chOff x="4270" y="2470"/>
                    <a:chExt cx="57" cy="102"/>
                  </a:xfrm>
                </p:grpSpPr>
                <p:sp>
                  <p:nvSpPr>
                    <p:cNvPr id="1386" name="Google Shape;1386;p40"/>
                    <p:cNvSpPr/>
                    <p:nvPr/>
                  </p:nvSpPr>
                  <p:spPr>
                    <a:xfrm>
                      <a:off x="4270" y="2472"/>
                      <a:ext cx="54" cy="100"/>
                    </a:xfrm>
                    <a:custGeom>
                      <a:rect b="b" l="l" r="r" t="t"/>
                      <a:pathLst>
                        <a:path extrusionOk="0" h="100" w="54">
                          <a:moveTo>
                            <a:pt x="51" y="0"/>
                          </a:moveTo>
                          <a:lnTo>
                            <a:pt x="34" y="6"/>
                          </a:lnTo>
                          <a:lnTo>
                            <a:pt x="18" y="14"/>
                          </a:lnTo>
                          <a:lnTo>
                            <a:pt x="8" y="31"/>
                          </a:lnTo>
                          <a:lnTo>
                            <a:pt x="0" y="43"/>
                          </a:lnTo>
                          <a:lnTo>
                            <a:pt x="2" y="56"/>
                          </a:lnTo>
                          <a:lnTo>
                            <a:pt x="3" y="82"/>
                          </a:lnTo>
                          <a:lnTo>
                            <a:pt x="6" y="99"/>
                          </a:lnTo>
                          <a:lnTo>
                            <a:pt x="24" y="80"/>
                          </a:lnTo>
                          <a:lnTo>
                            <a:pt x="24" y="64"/>
                          </a:lnTo>
                          <a:lnTo>
                            <a:pt x="23" y="56"/>
                          </a:lnTo>
                          <a:lnTo>
                            <a:pt x="21" y="51"/>
                          </a:lnTo>
                          <a:lnTo>
                            <a:pt x="24" y="49"/>
                          </a:lnTo>
                          <a:lnTo>
                            <a:pt x="27" y="45"/>
                          </a:lnTo>
                          <a:lnTo>
                            <a:pt x="31" y="38"/>
                          </a:lnTo>
                          <a:lnTo>
                            <a:pt x="33" y="31"/>
                          </a:lnTo>
                          <a:lnTo>
                            <a:pt x="35" y="25"/>
                          </a:lnTo>
                          <a:lnTo>
                            <a:pt x="40" y="24"/>
                          </a:lnTo>
                          <a:lnTo>
                            <a:pt x="46" y="21"/>
                          </a:lnTo>
                          <a:lnTo>
                            <a:pt x="50" y="18"/>
                          </a:lnTo>
                          <a:lnTo>
                            <a:pt x="53" y="12"/>
                          </a:lnTo>
                          <a:lnTo>
                            <a:pt x="53" y="5"/>
                          </a:lnTo>
                          <a:lnTo>
                            <a:pt x="51" y="0"/>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87" name="Google Shape;1387;p40"/>
                    <p:cNvSpPr/>
                    <p:nvPr/>
                  </p:nvSpPr>
                  <p:spPr>
                    <a:xfrm>
                      <a:off x="4304" y="2470"/>
                      <a:ext cx="23" cy="17"/>
                    </a:xfrm>
                    <a:custGeom>
                      <a:rect b="b" l="l" r="r" t="t"/>
                      <a:pathLst>
                        <a:path extrusionOk="0" h="17" w="23">
                          <a:moveTo>
                            <a:pt x="0" y="12"/>
                          </a:moveTo>
                          <a:lnTo>
                            <a:pt x="22" y="0"/>
                          </a:lnTo>
                          <a:lnTo>
                            <a:pt x="22" y="4"/>
                          </a:lnTo>
                          <a:lnTo>
                            <a:pt x="20" y="9"/>
                          </a:lnTo>
                          <a:lnTo>
                            <a:pt x="8" y="16"/>
                          </a:lnTo>
                          <a:lnTo>
                            <a:pt x="5" y="16"/>
                          </a:lnTo>
                          <a:lnTo>
                            <a:pt x="2" y="16"/>
                          </a:lnTo>
                          <a:lnTo>
                            <a:pt x="0" y="12"/>
                          </a:lnTo>
                        </a:path>
                      </a:pathLst>
                    </a:custGeom>
                    <a:solidFill>
                      <a:srgbClr val="FF001F"/>
                    </a:solidFill>
                    <a:ln cap="rnd" cmpd="sng" w="12700">
                      <a:solidFill>
                        <a:srgbClr val="FF001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grpSp>
          <p:sp>
            <p:nvSpPr>
              <p:cNvPr id="1388" name="Google Shape;1388;p40"/>
              <p:cNvSpPr/>
              <p:nvPr/>
            </p:nvSpPr>
            <p:spPr>
              <a:xfrm>
                <a:off x="4318" y="2418"/>
                <a:ext cx="359" cy="430"/>
              </a:xfrm>
              <a:custGeom>
                <a:rect b="b" l="l" r="r" t="t"/>
                <a:pathLst>
                  <a:path extrusionOk="0" h="430" w="359">
                    <a:moveTo>
                      <a:pt x="139" y="0"/>
                    </a:moveTo>
                    <a:lnTo>
                      <a:pt x="347" y="41"/>
                    </a:lnTo>
                    <a:lnTo>
                      <a:pt x="332" y="47"/>
                    </a:lnTo>
                    <a:lnTo>
                      <a:pt x="358" y="59"/>
                    </a:lnTo>
                    <a:lnTo>
                      <a:pt x="240" y="429"/>
                    </a:lnTo>
                    <a:lnTo>
                      <a:pt x="89" y="411"/>
                    </a:lnTo>
                    <a:lnTo>
                      <a:pt x="0" y="363"/>
                    </a:lnTo>
                    <a:lnTo>
                      <a:pt x="139" y="0"/>
                    </a:lnTo>
                  </a:path>
                </a:pathLst>
              </a:custGeom>
              <a:solidFill>
                <a:srgbClr val="9FB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89" name="Google Shape;1389;p40"/>
              <p:cNvSpPr/>
              <p:nvPr/>
            </p:nvSpPr>
            <p:spPr>
              <a:xfrm>
                <a:off x="4264" y="2685"/>
                <a:ext cx="374" cy="210"/>
              </a:xfrm>
              <a:custGeom>
                <a:rect b="b" l="l" r="r" t="t"/>
                <a:pathLst>
                  <a:path extrusionOk="0" h="210" w="374">
                    <a:moveTo>
                      <a:pt x="339" y="0"/>
                    </a:moveTo>
                    <a:lnTo>
                      <a:pt x="344" y="15"/>
                    </a:lnTo>
                    <a:lnTo>
                      <a:pt x="352" y="56"/>
                    </a:lnTo>
                    <a:lnTo>
                      <a:pt x="356" y="84"/>
                    </a:lnTo>
                    <a:lnTo>
                      <a:pt x="362" y="126"/>
                    </a:lnTo>
                    <a:lnTo>
                      <a:pt x="367" y="143"/>
                    </a:lnTo>
                    <a:lnTo>
                      <a:pt x="371" y="161"/>
                    </a:lnTo>
                    <a:lnTo>
                      <a:pt x="373" y="176"/>
                    </a:lnTo>
                    <a:lnTo>
                      <a:pt x="371" y="184"/>
                    </a:lnTo>
                    <a:lnTo>
                      <a:pt x="366" y="195"/>
                    </a:lnTo>
                    <a:lnTo>
                      <a:pt x="355" y="202"/>
                    </a:lnTo>
                    <a:lnTo>
                      <a:pt x="311" y="207"/>
                    </a:lnTo>
                    <a:lnTo>
                      <a:pt x="256" y="207"/>
                    </a:lnTo>
                    <a:lnTo>
                      <a:pt x="198" y="200"/>
                    </a:lnTo>
                    <a:lnTo>
                      <a:pt x="162" y="207"/>
                    </a:lnTo>
                    <a:lnTo>
                      <a:pt x="140" y="209"/>
                    </a:lnTo>
                    <a:lnTo>
                      <a:pt x="117" y="207"/>
                    </a:lnTo>
                    <a:lnTo>
                      <a:pt x="95" y="203"/>
                    </a:lnTo>
                    <a:lnTo>
                      <a:pt x="78" y="202"/>
                    </a:lnTo>
                    <a:lnTo>
                      <a:pt x="37" y="198"/>
                    </a:lnTo>
                    <a:lnTo>
                      <a:pt x="23" y="187"/>
                    </a:lnTo>
                    <a:lnTo>
                      <a:pt x="22" y="174"/>
                    </a:lnTo>
                    <a:lnTo>
                      <a:pt x="13" y="162"/>
                    </a:lnTo>
                    <a:lnTo>
                      <a:pt x="10" y="153"/>
                    </a:lnTo>
                    <a:lnTo>
                      <a:pt x="10" y="138"/>
                    </a:lnTo>
                    <a:lnTo>
                      <a:pt x="2" y="126"/>
                    </a:lnTo>
                    <a:lnTo>
                      <a:pt x="0" y="115"/>
                    </a:lnTo>
                    <a:lnTo>
                      <a:pt x="1" y="110"/>
                    </a:lnTo>
                    <a:lnTo>
                      <a:pt x="4" y="105"/>
                    </a:lnTo>
                    <a:lnTo>
                      <a:pt x="9" y="104"/>
                    </a:lnTo>
                    <a:lnTo>
                      <a:pt x="13" y="107"/>
                    </a:lnTo>
                    <a:lnTo>
                      <a:pt x="19" y="113"/>
                    </a:lnTo>
                    <a:lnTo>
                      <a:pt x="26" y="118"/>
                    </a:lnTo>
                    <a:lnTo>
                      <a:pt x="41" y="123"/>
                    </a:lnTo>
                    <a:lnTo>
                      <a:pt x="32" y="117"/>
                    </a:lnTo>
                    <a:lnTo>
                      <a:pt x="29" y="108"/>
                    </a:lnTo>
                    <a:lnTo>
                      <a:pt x="34" y="103"/>
                    </a:lnTo>
                    <a:lnTo>
                      <a:pt x="46" y="99"/>
                    </a:lnTo>
                    <a:lnTo>
                      <a:pt x="60" y="99"/>
                    </a:lnTo>
                    <a:lnTo>
                      <a:pt x="79" y="96"/>
                    </a:lnTo>
                    <a:lnTo>
                      <a:pt x="102" y="96"/>
                    </a:lnTo>
                    <a:lnTo>
                      <a:pt x="109" y="96"/>
                    </a:lnTo>
                    <a:lnTo>
                      <a:pt x="98" y="91"/>
                    </a:lnTo>
                    <a:lnTo>
                      <a:pt x="81" y="92"/>
                    </a:lnTo>
                    <a:lnTo>
                      <a:pt x="74" y="92"/>
                    </a:lnTo>
                    <a:lnTo>
                      <a:pt x="63" y="92"/>
                    </a:lnTo>
                    <a:lnTo>
                      <a:pt x="53" y="89"/>
                    </a:lnTo>
                    <a:lnTo>
                      <a:pt x="49" y="84"/>
                    </a:lnTo>
                    <a:lnTo>
                      <a:pt x="48" y="77"/>
                    </a:lnTo>
                    <a:lnTo>
                      <a:pt x="67" y="74"/>
                    </a:lnTo>
                    <a:lnTo>
                      <a:pt x="95" y="71"/>
                    </a:lnTo>
                    <a:lnTo>
                      <a:pt x="114" y="70"/>
                    </a:lnTo>
                    <a:lnTo>
                      <a:pt x="130" y="74"/>
                    </a:lnTo>
                    <a:lnTo>
                      <a:pt x="142" y="79"/>
                    </a:lnTo>
                    <a:lnTo>
                      <a:pt x="152" y="93"/>
                    </a:lnTo>
                    <a:lnTo>
                      <a:pt x="159" y="103"/>
                    </a:lnTo>
                    <a:lnTo>
                      <a:pt x="173" y="112"/>
                    </a:lnTo>
                    <a:lnTo>
                      <a:pt x="191" y="120"/>
                    </a:lnTo>
                    <a:lnTo>
                      <a:pt x="213" y="123"/>
                    </a:lnTo>
                    <a:lnTo>
                      <a:pt x="238" y="122"/>
                    </a:lnTo>
                    <a:lnTo>
                      <a:pt x="286" y="110"/>
                    </a:lnTo>
                    <a:lnTo>
                      <a:pt x="293" y="110"/>
                    </a:lnTo>
                    <a:lnTo>
                      <a:pt x="312" y="81"/>
                    </a:lnTo>
                    <a:lnTo>
                      <a:pt x="318" y="49"/>
                    </a:lnTo>
                    <a:lnTo>
                      <a:pt x="339" y="0"/>
                    </a:lnTo>
                  </a:path>
                </a:pathLst>
              </a:custGeom>
              <a:solidFill>
                <a:srgbClr val="FF9F7F"/>
              </a:solidFill>
              <a:ln cap="rnd" cmpd="sng" w="12700">
                <a:solidFill>
                  <a:srgbClr val="BF3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1390" name="Google Shape;1390;p40"/>
            <p:cNvSpPr/>
            <p:nvPr/>
          </p:nvSpPr>
          <p:spPr>
            <a:xfrm>
              <a:off x="4346" y="2696"/>
              <a:ext cx="17" cy="16"/>
            </a:xfrm>
            <a:prstGeom prst="rect">
              <a:avLst/>
            </a:prstGeom>
            <a:solidFill>
              <a:srgbClr val="FADB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91" name="Google Shape;1391;p40"/>
            <p:cNvSpPr/>
            <p:nvPr/>
          </p:nvSpPr>
          <p:spPr>
            <a:xfrm>
              <a:off x="4299" y="2490"/>
              <a:ext cx="21" cy="53"/>
            </a:xfrm>
            <a:custGeom>
              <a:rect b="b" l="l" r="r" t="t"/>
              <a:pathLst>
                <a:path extrusionOk="0" h="53" w="21">
                  <a:moveTo>
                    <a:pt x="0" y="52"/>
                  </a:moveTo>
                  <a:lnTo>
                    <a:pt x="10" y="7"/>
                  </a:lnTo>
                  <a:lnTo>
                    <a:pt x="13" y="3"/>
                  </a:lnTo>
                  <a:lnTo>
                    <a:pt x="20" y="0"/>
                  </a:lnTo>
                  <a:lnTo>
                    <a:pt x="11" y="44"/>
                  </a:lnTo>
                  <a:lnTo>
                    <a:pt x="0" y="52"/>
                  </a:lnTo>
                </a:path>
              </a:pathLst>
            </a:custGeom>
            <a:solidFill>
              <a:srgbClr val="E56C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92" name="Google Shape;1392;p40"/>
            <p:cNvSpPr/>
            <p:nvPr/>
          </p:nvSpPr>
          <p:spPr>
            <a:xfrm>
              <a:off x="3544" y="2990"/>
              <a:ext cx="17" cy="17"/>
            </a:xfrm>
            <a:custGeom>
              <a:rect b="b" l="l" r="r" t="t"/>
              <a:pathLst>
                <a:path extrusionOk="0" h="17" w="17">
                  <a:moveTo>
                    <a:pt x="0" y="16"/>
                  </a:moveTo>
                  <a:lnTo>
                    <a:pt x="14" y="0"/>
                  </a:lnTo>
                  <a:lnTo>
                    <a:pt x="16" y="14"/>
                  </a:lnTo>
                  <a:lnTo>
                    <a:pt x="0" y="16"/>
                  </a:lnTo>
                </a:path>
              </a:pathLst>
            </a:custGeom>
            <a:solidFill>
              <a:srgbClr val="00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93" name="Google Shape;1393;p40"/>
            <p:cNvSpPr/>
            <p:nvPr/>
          </p:nvSpPr>
          <p:spPr>
            <a:xfrm>
              <a:off x="4467" y="2804"/>
              <a:ext cx="47" cy="94"/>
            </a:xfrm>
            <a:custGeom>
              <a:rect b="b" l="l" r="r" t="t"/>
              <a:pathLst>
                <a:path extrusionOk="0" h="94" w="47">
                  <a:moveTo>
                    <a:pt x="14" y="5"/>
                  </a:moveTo>
                  <a:lnTo>
                    <a:pt x="17" y="14"/>
                  </a:lnTo>
                  <a:lnTo>
                    <a:pt x="20" y="25"/>
                  </a:lnTo>
                  <a:lnTo>
                    <a:pt x="21" y="35"/>
                  </a:lnTo>
                  <a:lnTo>
                    <a:pt x="21" y="44"/>
                  </a:lnTo>
                  <a:lnTo>
                    <a:pt x="18" y="58"/>
                  </a:lnTo>
                  <a:lnTo>
                    <a:pt x="14" y="66"/>
                  </a:lnTo>
                  <a:lnTo>
                    <a:pt x="7" y="76"/>
                  </a:lnTo>
                  <a:lnTo>
                    <a:pt x="0" y="83"/>
                  </a:lnTo>
                  <a:lnTo>
                    <a:pt x="4" y="88"/>
                  </a:lnTo>
                  <a:lnTo>
                    <a:pt x="8" y="90"/>
                  </a:lnTo>
                  <a:lnTo>
                    <a:pt x="11" y="90"/>
                  </a:lnTo>
                  <a:lnTo>
                    <a:pt x="15" y="90"/>
                  </a:lnTo>
                  <a:lnTo>
                    <a:pt x="18" y="88"/>
                  </a:lnTo>
                  <a:lnTo>
                    <a:pt x="22" y="88"/>
                  </a:lnTo>
                  <a:lnTo>
                    <a:pt x="27" y="88"/>
                  </a:lnTo>
                  <a:lnTo>
                    <a:pt x="29" y="89"/>
                  </a:lnTo>
                  <a:lnTo>
                    <a:pt x="31" y="91"/>
                  </a:lnTo>
                  <a:lnTo>
                    <a:pt x="35" y="93"/>
                  </a:lnTo>
                  <a:lnTo>
                    <a:pt x="40" y="91"/>
                  </a:lnTo>
                  <a:lnTo>
                    <a:pt x="43" y="83"/>
                  </a:lnTo>
                  <a:lnTo>
                    <a:pt x="45" y="69"/>
                  </a:lnTo>
                  <a:lnTo>
                    <a:pt x="46" y="54"/>
                  </a:lnTo>
                  <a:lnTo>
                    <a:pt x="46" y="37"/>
                  </a:lnTo>
                  <a:lnTo>
                    <a:pt x="44" y="25"/>
                  </a:lnTo>
                  <a:lnTo>
                    <a:pt x="39" y="10"/>
                  </a:lnTo>
                  <a:lnTo>
                    <a:pt x="37" y="5"/>
                  </a:lnTo>
                  <a:lnTo>
                    <a:pt x="34" y="2"/>
                  </a:lnTo>
                  <a:lnTo>
                    <a:pt x="29" y="0"/>
                  </a:lnTo>
                  <a:lnTo>
                    <a:pt x="24" y="0"/>
                  </a:lnTo>
                  <a:lnTo>
                    <a:pt x="18" y="2"/>
                  </a:lnTo>
                  <a:lnTo>
                    <a:pt x="14" y="5"/>
                  </a:lnTo>
                </a:path>
              </a:pathLst>
            </a:custGeom>
            <a:solidFill>
              <a:srgbClr val="7F5F3F"/>
            </a:solidFill>
            <a:ln cap="rnd" cmpd="sng" w="12700">
              <a:solidFill>
                <a:srgbClr val="3F1F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94" name="Google Shape;1394;p40"/>
            <p:cNvSpPr/>
            <p:nvPr/>
          </p:nvSpPr>
          <p:spPr>
            <a:xfrm>
              <a:off x="1818" y="2904"/>
              <a:ext cx="3169" cy="768"/>
            </a:xfrm>
            <a:prstGeom prst="rect">
              <a:avLst/>
            </a:prstGeom>
            <a:noFill/>
            <a:ln>
              <a:noFill/>
            </a:ln>
          </p:spPr>
          <p:txBody>
            <a:bodyPr anchorCtr="0" anchor="t" bIns="46025" lIns="92075" spcFirstLastPara="1" rIns="92075" wrap="square" tIns="46025">
              <a:spAutoFit/>
            </a:bodyPr>
            <a:lstStyle/>
            <a:p>
              <a:pPr indent="0" lvl="0" marL="0" marR="0" rtl="0" algn="ctr">
                <a:lnSpc>
                  <a:spcPct val="90000"/>
                </a:lnSpc>
                <a:spcBef>
                  <a:spcPts val="0"/>
                </a:spcBef>
                <a:spcAft>
                  <a:spcPts val="0"/>
                </a:spcAft>
                <a:buNone/>
              </a:pPr>
              <a:r>
                <a:rPr lang="en-US" sz="2800">
                  <a:solidFill>
                    <a:srgbClr val="E8E5EC"/>
                  </a:solidFill>
                  <a:latin typeface="Arial Narrow"/>
                  <a:ea typeface="Arial Narrow"/>
                  <a:cs typeface="Arial Narrow"/>
                  <a:sym typeface="Arial Narrow"/>
                </a:rPr>
                <a:t>Professor wang</a:t>
              </a:r>
              <a:endParaRPr/>
            </a:p>
          </p:txBody>
        </p:sp>
      </p:grpSp>
      <p:grpSp>
        <p:nvGrpSpPr>
          <p:cNvPr id="1395" name="Google Shape;1395;p40"/>
          <p:cNvGrpSpPr/>
          <p:nvPr/>
        </p:nvGrpSpPr>
        <p:grpSpPr>
          <a:xfrm>
            <a:off x="250825" y="3429000"/>
            <a:ext cx="958850" cy="1008063"/>
            <a:chOff x="1526" y="2424"/>
            <a:chExt cx="518" cy="787"/>
          </a:xfrm>
        </p:grpSpPr>
        <p:sp>
          <p:nvSpPr>
            <p:cNvPr id="1396" name="Google Shape;1396;p40"/>
            <p:cNvSpPr/>
            <p:nvPr/>
          </p:nvSpPr>
          <p:spPr>
            <a:xfrm>
              <a:off x="1691" y="2469"/>
              <a:ext cx="203" cy="172"/>
            </a:xfrm>
            <a:custGeom>
              <a:rect b="b" l="l" r="r" t="t"/>
              <a:pathLst>
                <a:path extrusionOk="0" h="172" w="203">
                  <a:moveTo>
                    <a:pt x="105" y="39"/>
                  </a:moveTo>
                  <a:lnTo>
                    <a:pt x="88" y="22"/>
                  </a:lnTo>
                  <a:lnTo>
                    <a:pt x="63" y="9"/>
                  </a:lnTo>
                  <a:lnTo>
                    <a:pt x="41" y="0"/>
                  </a:lnTo>
                  <a:lnTo>
                    <a:pt x="23" y="2"/>
                  </a:lnTo>
                  <a:lnTo>
                    <a:pt x="10" y="12"/>
                  </a:lnTo>
                  <a:lnTo>
                    <a:pt x="0" y="42"/>
                  </a:lnTo>
                  <a:lnTo>
                    <a:pt x="4" y="76"/>
                  </a:lnTo>
                  <a:lnTo>
                    <a:pt x="15" y="109"/>
                  </a:lnTo>
                  <a:lnTo>
                    <a:pt x="26" y="134"/>
                  </a:lnTo>
                  <a:lnTo>
                    <a:pt x="48" y="160"/>
                  </a:lnTo>
                  <a:lnTo>
                    <a:pt x="67" y="171"/>
                  </a:lnTo>
                  <a:lnTo>
                    <a:pt x="93" y="171"/>
                  </a:lnTo>
                  <a:lnTo>
                    <a:pt x="120" y="163"/>
                  </a:lnTo>
                  <a:lnTo>
                    <a:pt x="133" y="145"/>
                  </a:lnTo>
                  <a:lnTo>
                    <a:pt x="140" y="121"/>
                  </a:lnTo>
                  <a:lnTo>
                    <a:pt x="137" y="91"/>
                  </a:lnTo>
                  <a:lnTo>
                    <a:pt x="199" y="94"/>
                  </a:lnTo>
                  <a:lnTo>
                    <a:pt x="202" y="81"/>
                  </a:lnTo>
                  <a:lnTo>
                    <a:pt x="132" y="76"/>
                  </a:lnTo>
                  <a:lnTo>
                    <a:pt x="114" y="45"/>
                  </a:lnTo>
                  <a:lnTo>
                    <a:pt x="105" y="39"/>
                  </a:lnTo>
                </a:path>
              </a:pathLst>
            </a:custGeom>
            <a:solidFill>
              <a:srgbClr val="003399"/>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97" name="Google Shape;1397;p40"/>
            <p:cNvSpPr/>
            <p:nvPr/>
          </p:nvSpPr>
          <p:spPr>
            <a:xfrm>
              <a:off x="1526" y="2424"/>
              <a:ext cx="233" cy="277"/>
            </a:xfrm>
            <a:custGeom>
              <a:rect b="b" l="l" r="r" t="t"/>
              <a:pathLst>
                <a:path extrusionOk="0" h="277" w="233">
                  <a:moveTo>
                    <a:pt x="135" y="7"/>
                  </a:moveTo>
                  <a:lnTo>
                    <a:pt x="165" y="0"/>
                  </a:lnTo>
                  <a:lnTo>
                    <a:pt x="188" y="1"/>
                  </a:lnTo>
                  <a:lnTo>
                    <a:pt x="205" y="11"/>
                  </a:lnTo>
                  <a:lnTo>
                    <a:pt x="217" y="26"/>
                  </a:lnTo>
                  <a:lnTo>
                    <a:pt x="213" y="43"/>
                  </a:lnTo>
                  <a:lnTo>
                    <a:pt x="197" y="43"/>
                  </a:lnTo>
                  <a:lnTo>
                    <a:pt x="201" y="29"/>
                  </a:lnTo>
                  <a:lnTo>
                    <a:pt x="188" y="17"/>
                  </a:lnTo>
                  <a:lnTo>
                    <a:pt x="175" y="13"/>
                  </a:lnTo>
                  <a:lnTo>
                    <a:pt x="153" y="17"/>
                  </a:lnTo>
                  <a:lnTo>
                    <a:pt x="162" y="31"/>
                  </a:lnTo>
                  <a:lnTo>
                    <a:pt x="165" y="43"/>
                  </a:lnTo>
                  <a:lnTo>
                    <a:pt x="162" y="53"/>
                  </a:lnTo>
                  <a:lnTo>
                    <a:pt x="140" y="57"/>
                  </a:lnTo>
                  <a:lnTo>
                    <a:pt x="116" y="54"/>
                  </a:lnTo>
                  <a:lnTo>
                    <a:pt x="112" y="46"/>
                  </a:lnTo>
                  <a:lnTo>
                    <a:pt x="87" y="67"/>
                  </a:lnTo>
                  <a:lnTo>
                    <a:pt x="73" y="90"/>
                  </a:lnTo>
                  <a:lnTo>
                    <a:pt x="53" y="120"/>
                  </a:lnTo>
                  <a:lnTo>
                    <a:pt x="39" y="147"/>
                  </a:lnTo>
                  <a:lnTo>
                    <a:pt x="33" y="172"/>
                  </a:lnTo>
                  <a:lnTo>
                    <a:pt x="38" y="185"/>
                  </a:lnTo>
                  <a:lnTo>
                    <a:pt x="61" y="202"/>
                  </a:lnTo>
                  <a:lnTo>
                    <a:pt x="109" y="216"/>
                  </a:lnTo>
                  <a:lnTo>
                    <a:pt x="135" y="223"/>
                  </a:lnTo>
                  <a:lnTo>
                    <a:pt x="162" y="226"/>
                  </a:lnTo>
                  <a:lnTo>
                    <a:pt x="201" y="238"/>
                  </a:lnTo>
                  <a:lnTo>
                    <a:pt x="230" y="246"/>
                  </a:lnTo>
                  <a:lnTo>
                    <a:pt x="232" y="261"/>
                  </a:lnTo>
                  <a:lnTo>
                    <a:pt x="217" y="273"/>
                  </a:lnTo>
                  <a:lnTo>
                    <a:pt x="200" y="276"/>
                  </a:lnTo>
                  <a:lnTo>
                    <a:pt x="173" y="266"/>
                  </a:lnTo>
                  <a:lnTo>
                    <a:pt x="112" y="242"/>
                  </a:lnTo>
                  <a:lnTo>
                    <a:pt x="61" y="225"/>
                  </a:lnTo>
                  <a:lnTo>
                    <a:pt x="26" y="206"/>
                  </a:lnTo>
                  <a:lnTo>
                    <a:pt x="2" y="190"/>
                  </a:lnTo>
                  <a:lnTo>
                    <a:pt x="0" y="170"/>
                  </a:lnTo>
                  <a:lnTo>
                    <a:pt x="13" y="143"/>
                  </a:lnTo>
                  <a:lnTo>
                    <a:pt x="39" y="104"/>
                  </a:lnTo>
                  <a:lnTo>
                    <a:pt x="64" y="71"/>
                  </a:lnTo>
                  <a:lnTo>
                    <a:pt x="95" y="36"/>
                  </a:lnTo>
                  <a:lnTo>
                    <a:pt x="118" y="16"/>
                  </a:lnTo>
                  <a:lnTo>
                    <a:pt x="147" y="7"/>
                  </a:lnTo>
                  <a:lnTo>
                    <a:pt x="135" y="7"/>
                  </a:lnTo>
                </a:path>
              </a:pathLst>
            </a:custGeom>
            <a:solidFill>
              <a:srgbClr val="003399"/>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98" name="Google Shape;1398;p40"/>
            <p:cNvSpPr/>
            <p:nvPr/>
          </p:nvSpPr>
          <p:spPr>
            <a:xfrm>
              <a:off x="1745" y="2653"/>
              <a:ext cx="123" cy="259"/>
            </a:xfrm>
            <a:custGeom>
              <a:rect b="b" l="l" r="r" t="t"/>
              <a:pathLst>
                <a:path extrusionOk="0" h="259" w="123">
                  <a:moveTo>
                    <a:pt x="8" y="20"/>
                  </a:moveTo>
                  <a:lnTo>
                    <a:pt x="12" y="7"/>
                  </a:lnTo>
                  <a:lnTo>
                    <a:pt x="31" y="0"/>
                  </a:lnTo>
                  <a:lnTo>
                    <a:pt x="48" y="0"/>
                  </a:lnTo>
                  <a:lnTo>
                    <a:pt x="70" y="10"/>
                  </a:lnTo>
                  <a:lnTo>
                    <a:pt x="91" y="33"/>
                  </a:lnTo>
                  <a:lnTo>
                    <a:pt x="106" y="57"/>
                  </a:lnTo>
                  <a:lnTo>
                    <a:pt x="113" y="90"/>
                  </a:lnTo>
                  <a:lnTo>
                    <a:pt x="119" y="129"/>
                  </a:lnTo>
                  <a:lnTo>
                    <a:pt x="122" y="166"/>
                  </a:lnTo>
                  <a:lnTo>
                    <a:pt x="122" y="214"/>
                  </a:lnTo>
                  <a:lnTo>
                    <a:pt x="113" y="244"/>
                  </a:lnTo>
                  <a:lnTo>
                    <a:pt x="97" y="255"/>
                  </a:lnTo>
                  <a:lnTo>
                    <a:pt x="69" y="258"/>
                  </a:lnTo>
                  <a:lnTo>
                    <a:pt x="40" y="257"/>
                  </a:lnTo>
                  <a:lnTo>
                    <a:pt x="25" y="244"/>
                  </a:lnTo>
                  <a:lnTo>
                    <a:pt x="16" y="221"/>
                  </a:lnTo>
                  <a:lnTo>
                    <a:pt x="9" y="198"/>
                  </a:lnTo>
                  <a:lnTo>
                    <a:pt x="3" y="156"/>
                  </a:lnTo>
                  <a:lnTo>
                    <a:pt x="0" y="109"/>
                  </a:lnTo>
                  <a:lnTo>
                    <a:pt x="0" y="54"/>
                  </a:lnTo>
                  <a:lnTo>
                    <a:pt x="8" y="30"/>
                  </a:lnTo>
                  <a:lnTo>
                    <a:pt x="8" y="20"/>
                  </a:lnTo>
                </a:path>
              </a:pathLst>
            </a:custGeom>
            <a:solidFill>
              <a:srgbClr val="003399"/>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399" name="Google Shape;1399;p40"/>
            <p:cNvSpPr/>
            <p:nvPr/>
          </p:nvSpPr>
          <p:spPr>
            <a:xfrm>
              <a:off x="1802" y="2660"/>
              <a:ext cx="186" cy="199"/>
            </a:xfrm>
            <a:custGeom>
              <a:rect b="b" l="l" r="r" t="t"/>
              <a:pathLst>
                <a:path extrusionOk="0" h="199" w="186">
                  <a:moveTo>
                    <a:pt x="10" y="0"/>
                  </a:moveTo>
                  <a:lnTo>
                    <a:pt x="48" y="3"/>
                  </a:lnTo>
                  <a:lnTo>
                    <a:pt x="87" y="9"/>
                  </a:lnTo>
                  <a:lnTo>
                    <a:pt x="128" y="26"/>
                  </a:lnTo>
                  <a:lnTo>
                    <a:pt x="157" y="40"/>
                  </a:lnTo>
                  <a:lnTo>
                    <a:pt x="176" y="59"/>
                  </a:lnTo>
                  <a:lnTo>
                    <a:pt x="185" y="69"/>
                  </a:lnTo>
                  <a:lnTo>
                    <a:pt x="167" y="101"/>
                  </a:lnTo>
                  <a:lnTo>
                    <a:pt x="140" y="121"/>
                  </a:lnTo>
                  <a:lnTo>
                    <a:pt x="106" y="135"/>
                  </a:lnTo>
                  <a:lnTo>
                    <a:pt x="89" y="144"/>
                  </a:lnTo>
                  <a:lnTo>
                    <a:pt x="58" y="148"/>
                  </a:lnTo>
                  <a:lnTo>
                    <a:pt x="57" y="157"/>
                  </a:lnTo>
                  <a:lnTo>
                    <a:pt x="80" y="165"/>
                  </a:lnTo>
                  <a:lnTo>
                    <a:pt x="114" y="172"/>
                  </a:lnTo>
                  <a:lnTo>
                    <a:pt x="145" y="185"/>
                  </a:lnTo>
                  <a:lnTo>
                    <a:pt x="133" y="195"/>
                  </a:lnTo>
                  <a:lnTo>
                    <a:pt x="120" y="198"/>
                  </a:lnTo>
                  <a:lnTo>
                    <a:pt x="100" y="183"/>
                  </a:lnTo>
                  <a:lnTo>
                    <a:pt x="71" y="175"/>
                  </a:lnTo>
                  <a:lnTo>
                    <a:pt x="48" y="168"/>
                  </a:lnTo>
                  <a:lnTo>
                    <a:pt x="48" y="155"/>
                  </a:lnTo>
                  <a:lnTo>
                    <a:pt x="53" y="141"/>
                  </a:lnTo>
                  <a:lnTo>
                    <a:pt x="67" y="135"/>
                  </a:lnTo>
                  <a:lnTo>
                    <a:pt x="114" y="121"/>
                  </a:lnTo>
                  <a:lnTo>
                    <a:pt x="140" y="99"/>
                  </a:lnTo>
                  <a:lnTo>
                    <a:pt x="159" y="76"/>
                  </a:lnTo>
                  <a:lnTo>
                    <a:pt x="154" y="65"/>
                  </a:lnTo>
                  <a:lnTo>
                    <a:pt x="140" y="52"/>
                  </a:lnTo>
                  <a:lnTo>
                    <a:pt x="105" y="33"/>
                  </a:lnTo>
                  <a:lnTo>
                    <a:pt x="62" y="26"/>
                  </a:lnTo>
                  <a:lnTo>
                    <a:pt x="35" y="25"/>
                  </a:lnTo>
                  <a:lnTo>
                    <a:pt x="10" y="25"/>
                  </a:lnTo>
                  <a:lnTo>
                    <a:pt x="0" y="13"/>
                  </a:lnTo>
                  <a:lnTo>
                    <a:pt x="10" y="0"/>
                  </a:lnTo>
                </a:path>
              </a:pathLst>
            </a:custGeom>
            <a:solidFill>
              <a:srgbClr val="003399"/>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400" name="Google Shape;1400;p40"/>
            <p:cNvSpPr/>
            <p:nvPr/>
          </p:nvSpPr>
          <p:spPr>
            <a:xfrm>
              <a:off x="1816" y="2885"/>
              <a:ext cx="228" cy="321"/>
            </a:xfrm>
            <a:custGeom>
              <a:rect b="b" l="l" r="r" t="t"/>
              <a:pathLst>
                <a:path extrusionOk="0" h="321" w="228">
                  <a:moveTo>
                    <a:pt x="26" y="0"/>
                  </a:moveTo>
                  <a:lnTo>
                    <a:pt x="6" y="0"/>
                  </a:lnTo>
                  <a:lnTo>
                    <a:pt x="0" y="23"/>
                  </a:lnTo>
                  <a:lnTo>
                    <a:pt x="15" y="36"/>
                  </a:lnTo>
                  <a:lnTo>
                    <a:pt x="62" y="68"/>
                  </a:lnTo>
                  <a:lnTo>
                    <a:pt x="103" y="109"/>
                  </a:lnTo>
                  <a:lnTo>
                    <a:pt x="130" y="151"/>
                  </a:lnTo>
                  <a:lnTo>
                    <a:pt x="134" y="178"/>
                  </a:lnTo>
                  <a:lnTo>
                    <a:pt x="132" y="198"/>
                  </a:lnTo>
                  <a:lnTo>
                    <a:pt x="121" y="243"/>
                  </a:lnTo>
                  <a:lnTo>
                    <a:pt x="106" y="279"/>
                  </a:lnTo>
                  <a:lnTo>
                    <a:pt x="93" y="301"/>
                  </a:lnTo>
                  <a:lnTo>
                    <a:pt x="90" y="314"/>
                  </a:lnTo>
                  <a:lnTo>
                    <a:pt x="103" y="314"/>
                  </a:lnTo>
                  <a:lnTo>
                    <a:pt x="123" y="309"/>
                  </a:lnTo>
                  <a:lnTo>
                    <a:pt x="130" y="310"/>
                  </a:lnTo>
                  <a:lnTo>
                    <a:pt x="172" y="312"/>
                  </a:lnTo>
                  <a:lnTo>
                    <a:pt x="205" y="320"/>
                  </a:lnTo>
                  <a:lnTo>
                    <a:pt x="216" y="316"/>
                  </a:lnTo>
                  <a:lnTo>
                    <a:pt x="227" y="299"/>
                  </a:lnTo>
                  <a:lnTo>
                    <a:pt x="216" y="290"/>
                  </a:lnTo>
                  <a:lnTo>
                    <a:pt x="168" y="289"/>
                  </a:lnTo>
                  <a:lnTo>
                    <a:pt x="134" y="293"/>
                  </a:lnTo>
                  <a:lnTo>
                    <a:pt x="116" y="299"/>
                  </a:lnTo>
                  <a:lnTo>
                    <a:pt x="119" y="284"/>
                  </a:lnTo>
                  <a:lnTo>
                    <a:pt x="137" y="261"/>
                  </a:lnTo>
                  <a:lnTo>
                    <a:pt x="151" y="224"/>
                  </a:lnTo>
                  <a:lnTo>
                    <a:pt x="163" y="194"/>
                  </a:lnTo>
                  <a:lnTo>
                    <a:pt x="155" y="158"/>
                  </a:lnTo>
                  <a:lnTo>
                    <a:pt x="141" y="121"/>
                  </a:lnTo>
                  <a:lnTo>
                    <a:pt x="114" y="78"/>
                  </a:lnTo>
                  <a:lnTo>
                    <a:pt x="76" y="38"/>
                  </a:lnTo>
                  <a:lnTo>
                    <a:pt x="44" y="10"/>
                  </a:lnTo>
                  <a:lnTo>
                    <a:pt x="26" y="0"/>
                  </a:lnTo>
                </a:path>
              </a:pathLst>
            </a:custGeom>
            <a:solidFill>
              <a:srgbClr val="003399"/>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401" name="Google Shape;1401;p40"/>
            <p:cNvSpPr/>
            <p:nvPr/>
          </p:nvSpPr>
          <p:spPr>
            <a:xfrm>
              <a:off x="1674" y="2884"/>
              <a:ext cx="153" cy="327"/>
            </a:xfrm>
            <a:custGeom>
              <a:rect b="b" l="l" r="r" t="t"/>
              <a:pathLst>
                <a:path extrusionOk="0" h="327" w="153">
                  <a:moveTo>
                    <a:pt x="105" y="0"/>
                  </a:moveTo>
                  <a:lnTo>
                    <a:pt x="86" y="31"/>
                  </a:lnTo>
                  <a:lnTo>
                    <a:pt x="73" y="76"/>
                  </a:lnTo>
                  <a:lnTo>
                    <a:pt x="57" y="125"/>
                  </a:lnTo>
                  <a:lnTo>
                    <a:pt x="42" y="176"/>
                  </a:lnTo>
                  <a:lnTo>
                    <a:pt x="42" y="194"/>
                  </a:lnTo>
                  <a:lnTo>
                    <a:pt x="57" y="227"/>
                  </a:lnTo>
                  <a:lnTo>
                    <a:pt x="77" y="245"/>
                  </a:lnTo>
                  <a:lnTo>
                    <a:pt x="96" y="267"/>
                  </a:lnTo>
                  <a:lnTo>
                    <a:pt x="110" y="283"/>
                  </a:lnTo>
                  <a:lnTo>
                    <a:pt x="104" y="291"/>
                  </a:lnTo>
                  <a:lnTo>
                    <a:pt x="70" y="294"/>
                  </a:lnTo>
                  <a:lnTo>
                    <a:pt x="16" y="301"/>
                  </a:lnTo>
                  <a:lnTo>
                    <a:pt x="0" y="311"/>
                  </a:lnTo>
                  <a:lnTo>
                    <a:pt x="13" y="320"/>
                  </a:lnTo>
                  <a:lnTo>
                    <a:pt x="44" y="326"/>
                  </a:lnTo>
                  <a:lnTo>
                    <a:pt x="79" y="313"/>
                  </a:lnTo>
                  <a:lnTo>
                    <a:pt x="105" y="304"/>
                  </a:lnTo>
                  <a:lnTo>
                    <a:pt x="139" y="301"/>
                  </a:lnTo>
                  <a:lnTo>
                    <a:pt x="152" y="298"/>
                  </a:lnTo>
                  <a:lnTo>
                    <a:pt x="147" y="287"/>
                  </a:lnTo>
                  <a:lnTo>
                    <a:pt x="110" y="258"/>
                  </a:lnTo>
                  <a:lnTo>
                    <a:pt x="87" y="228"/>
                  </a:lnTo>
                  <a:lnTo>
                    <a:pt x="69" y="208"/>
                  </a:lnTo>
                  <a:lnTo>
                    <a:pt x="66" y="189"/>
                  </a:lnTo>
                  <a:lnTo>
                    <a:pt x="75" y="156"/>
                  </a:lnTo>
                  <a:lnTo>
                    <a:pt x="95" y="122"/>
                  </a:lnTo>
                  <a:lnTo>
                    <a:pt x="117" y="64"/>
                  </a:lnTo>
                  <a:lnTo>
                    <a:pt x="136" y="30"/>
                  </a:lnTo>
                  <a:lnTo>
                    <a:pt x="134" y="10"/>
                  </a:lnTo>
                  <a:lnTo>
                    <a:pt x="117" y="0"/>
                  </a:lnTo>
                  <a:lnTo>
                    <a:pt x="105" y="0"/>
                  </a:lnTo>
                </a:path>
              </a:pathLst>
            </a:custGeom>
            <a:solidFill>
              <a:srgbClr val="003399"/>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1402" name="Google Shape;1402;p40"/>
          <p:cNvSpPr/>
          <p:nvPr/>
        </p:nvSpPr>
        <p:spPr>
          <a:xfrm>
            <a:off x="539750" y="4652963"/>
            <a:ext cx="3671888" cy="1081087"/>
          </a:xfrm>
          <a:prstGeom prst="cloudCallout">
            <a:avLst>
              <a:gd fmla="val -17921" name="adj1"/>
              <a:gd fmla="val -106829" name="adj2"/>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2000">
                <a:solidFill>
                  <a:srgbClr val="E8E5EC"/>
                </a:solidFill>
                <a:latin typeface="Arial Narrow"/>
                <a:ea typeface="Arial Narrow"/>
                <a:cs typeface="Arial Narrow"/>
                <a:sym typeface="Arial Narrow"/>
              </a:rPr>
              <a:t>wang.getName()</a:t>
            </a:r>
            <a:endParaRPr/>
          </a:p>
        </p:txBody>
      </p:sp>
      <p:pic>
        <p:nvPicPr>
          <p:cNvPr descr="message2" id="1403" name="Google Shape;1403;p40"/>
          <p:cNvPicPr preferRelativeResize="0"/>
          <p:nvPr>
            <p:ph idx="2" type="body"/>
          </p:nvPr>
        </p:nvPicPr>
        <p:blipFill rotWithShape="1">
          <a:blip r:embed="rId4">
            <a:alphaModFix/>
          </a:blip>
          <a:srcRect b="0" l="0" r="0" t="0"/>
          <a:stretch/>
        </p:blipFill>
        <p:spPr>
          <a:xfrm>
            <a:off x="4500563" y="5373688"/>
            <a:ext cx="4224337" cy="1079500"/>
          </a:xfrm>
          <a:prstGeom prst="rect">
            <a:avLst/>
          </a:prstGeom>
          <a:noFill/>
          <a:ln>
            <a:noFill/>
          </a:ln>
        </p:spPr>
      </p:pic>
      <p:sp>
        <p:nvSpPr>
          <p:cNvPr id="1404" name="Google Shape;1404;p40"/>
          <p:cNvSpPr txBox="1"/>
          <p:nvPr/>
        </p:nvSpPr>
        <p:spPr>
          <a:xfrm>
            <a:off x="900113" y="3429000"/>
            <a:ext cx="1778000" cy="3381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D9D9D9"/>
                </a:solidFill>
                <a:latin typeface="Arial Narrow"/>
                <a:ea typeface="Arial Narrow"/>
                <a:cs typeface="Arial Narrow"/>
                <a:sym typeface="Arial Narrow"/>
              </a:rPr>
              <a:t>What is your name?</a:t>
            </a:r>
            <a:endParaRPr sz="1600">
              <a:solidFill>
                <a:srgbClr val="D9D9D9"/>
              </a:solidFill>
              <a:latin typeface="Arial Narrow"/>
              <a:ea typeface="Arial Narrow"/>
              <a:cs typeface="Arial Narrow"/>
              <a:sym typeface="Arial Narrow"/>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41"/>
          <p:cNvSpPr txBox="1"/>
          <p:nvPr>
            <p:ph idx="1" type="body"/>
          </p:nvPr>
        </p:nvSpPr>
        <p:spPr>
          <a:xfrm>
            <a:off x="0" y="692150"/>
            <a:ext cx="8785225" cy="1373188"/>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lang="en-US"/>
              <a:t>The OrderEntryForm wants Order to calculate the total dollar value for the order.</a:t>
            </a:r>
            <a:endParaRPr/>
          </a:p>
          <a:p>
            <a:pPr indent="-411480" lvl="0" marL="548640" rtl="0" algn="l">
              <a:spcBef>
                <a:spcPts val="560"/>
              </a:spcBef>
              <a:spcAft>
                <a:spcPts val="0"/>
              </a:spcAft>
              <a:buSzPts val="1820"/>
              <a:buFont typeface="Noto Sans Symbols"/>
              <a:buNone/>
            </a:pPr>
            <a:r>
              <a:t/>
            </a:r>
            <a:endParaRPr/>
          </a:p>
        </p:txBody>
      </p:sp>
      <p:sp>
        <p:nvSpPr>
          <p:cNvPr id="1411" name="Google Shape;1411;p41"/>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Example: Object Interaction</a:t>
            </a:r>
            <a:endParaRPr/>
          </a:p>
        </p:txBody>
      </p:sp>
      <p:pic>
        <p:nvPicPr>
          <p:cNvPr descr="PrinciplesOT_BasicDoughnut" id="1412" name="Google Shape;1412;p41"/>
          <p:cNvPicPr preferRelativeResize="0"/>
          <p:nvPr/>
        </p:nvPicPr>
        <p:blipFill rotWithShape="1">
          <a:blip r:embed="rId3">
            <a:alphaModFix/>
          </a:blip>
          <a:srcRect b="0" l="0" r="0" t="0"/>
          <a:stretch/>
        </p:blipFill>
        <p:spPr>
          <a:xfrm>
            <a:off x="304800" y="2514600"/>
            <a:ext cx="2667000" cy="2609850"/>
          </a:xfrm>
          <a:prstGeom prst="rect">
            <a:avLst/>
          </a:prstGeom>
          <a:noFill/>
          <a:ln>
            <a:noFill/>
          </a:ln>
        </p:spPr>
      </p:pic>
      <p:pic>
        <p:nvPicPr>
          <p:cNvPr descr="PrinciplesOT_BasicDoughnut" id="1413" name="Google Shape;1413;p41"/>
          <p:cNvPicPr preferRelativeResize="0"/>
          <p:nvPr/>
        </p:nvPicPr>
        <p:blipFill rotWithShape="1">
          <a:blip r:embed="rId3">
            <a:alphaModFix/>
          </a:blip>
          <a:srcRect b="0" l="0" r="0" t="0"/>
          <a:stretch/>
        </p:blipFill>
        <p:spPr>
          <a:xfrm>
            <a:off x="5715000" y="2514600"/>
            <a:ext cx="2667000" cy="2609850"/>
          </a:xfrm>
          <a:prstGeom prst="rect">
            <a:avLst/>
          </a:prstGeom>
          <a:noFill/>
          <a:ln>
            <a:noFill/>
          </a:ln>
        </p:spPr>
      </p:pic>
      <p:sp>
        <p:nvSpPr>
          <p:cNvPr id="1414" name="Google Shape;1414;p41"/>
          <p:cNvSpPr txBox="1"/>
          <p:nvPr/>
        </p:nvSpPr>
        <p:spPr>
          <a:xfrm>
            <a:off x="762000" y="5133975"/>
            <a:ext cx="1525588" cy="35560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600">
                <a:solidFill>
                  <a:srgbClr val="D8D8D8"/>
                </a:solidFill>
                <a:latin typeface="Arial Narrow"/>
                <a:ea typeface="Arial Narrow"/>
                <a:cs typeface="Arial Narrow"/>
                <a:sym typeface="Arial Narrow"/>
              </a:rPr>
              <a:t>OrderEntryForm</a:t>
            </a:r>
            <a:endParaRPr sz="1600">
              <a:solidFill>
                <a:srgbClr val="D8D8D8"/>
              </a:solidFill>
              <a:latin typeface="Arial Narrow"/>
              <a:ea typeface="Arial Narrow"/>
              <a:cs typeface="Arial Narrow"/>
              <a:sym typeface="Arial Narrow"/>
            </a:endParaRPr>
          </a:p>
        </p:txBody>
      </p:sp>
      <p:sp>
        <p:nvSpPr>
          <p:cNvPr id="1415" name="Google Shape;1415;p41"/>
          <p:cNvSpPr txBox="1"/>
          <p:nvPr/>
        </p:nvSpPr>
        <p:spPr>
          <a:xfrm>
            <a:off x="6772275" y="5133975"/>
            <a:ext cx="676275" cy="35560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600">
                <a:solidFill>
                  <a:srgbClr val="D8D8D8"/>
                </a:solidFill>
                <a:latin typeface="Arial Narrow"/>
                <a:ea typeface="Arial Narrow"/>
                <a:cs typeface="Arial Narrow"/>
                <a:sym typeface="Arial Narrow"/>
              </a:rPr>
              <a:t>Order</a:t>
            </a:r>
            <a:endParaRPr/>
          </a:p>
        </p:txBody>
      </p:sp>
      <p:sp>
        <p:nvSpPr>
          <p:cNvPr id="1416" name="Google Shape;1416;p41"/>
          <p:cNvSpPr txBox="1"/>
          <p:nvPr/>
        </p:nvSpPr>
        <p:spPr>
          <a:xfrm>
            <a:off x="6826250" y="3403600"/>
            <a:ext cx="946150" cy="86995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000">
                <a:solidFill>
                  <a:schemeClr val="dk2"/>
                </a:solidFill>
                <a:latin typeface="Arial Narrow"/>
                <a:ea typeface="Arial Narrow"/>
                <a:cs typeface="Arial Narrow"/>
                <a:sym typeface="Arial Narrow"/>
              </a:rPr>
              <a:t>orderID</a:t>
            </a:r>
            <a:endParaRPr/>
          </a:p>
          <a:p>
            <a:pPr indent="0" lvl="0" marL="0" marR="0" rtl="0" algn="ctr">
              <a:spcBef>
                <a:spcPts val="500"/>
              </a:spcBef>
              <a:spcAft>
                <a:spcPts val="0"/>
              </a:spcAft>
              <a:buNone/>
            </a:pPr>
            <a:r>
              <a:rPr lang="en-US" sz="1000">
                <a:solidFill>
                  <a:schemeClr val="dk2"/>
                </a:solidFill>
                <a:latin typeface="Arial Narrow"/>
                <a:ea typeface="Arial Narrow"/>
                <a:cs typeface="Arial Narrow"/>
                <a:sym typeface="Arial Narrow"/>
              </a:rPr>
              <a:t>date</a:t>
            </a:r>
            <a:endParaRPr/>
          </a:p>
          <a:p>
            <a:pPr indent="0" lvl="0" marL="0" marR="0" rtl="0" algn="ctr">
              <a:spcBef>
                <a:spcPts val="500"/>
              </a:spcBef>
              <a:spcAft>
                <a:spcPts val="0"/>
              </a:spcAft>
              <a:buNone/>
            </a:pPr>
            <a:r>
              <a:rPr lang="en-US" sz="1000">
                <a:solidFill>
                  <a:schemeClr val="dk2"/>
                </a:solidFill>
                <a:latin typeface="Arial Narrow"/>
                <a:ea typeface="Arial Narrow"/>
                <a:cs typeface="Arial Narrow"/>
                <a:sym typeface="Arial Narrow"/>
              </a:rPr>
              <a:t>salesTotal</a:t>
            </a:r>
            <a:endParaRPr/>
          </a:p>
          <a:p>
            <a:pPr indent="0" lvl="0" marL="0" marR="0" rtl="0" algn="ctr">
              <a:spcBef>
                <a:spcPts val="500"/>
              </a:spcBef>
              <a:spcAft>
                <a:spcPts val="0"/>
              </a:spcAft>
              <a:buNone/>
            </a:pPr>
            <a:r>
              <a:rPr lang="en-US" sz="1000">
                <a:solidFill>
                  <a:schemeClr val="dk2"/>
                </a:solidFill>
                <a:latin typeface="Arial Narrow"/>
                <a:ea typeface="Arial Narrow"/>
                <a:cs typeface="Arial Narrow"/>
                <a:sym typeface="Arial Narrow"/>
              </a:rPr>
              <a:t>tax</a:t>
            </a:r>
            <a:endParaRPr/>
          </a:p>
          <a:p>
            <a:pPr indent="0" lvl="0" marL="0" marR="0" rtl="0" algn="ctr">
              <a:spcBef>
                <a:spcPts val="500"/>
              </a:spcBef>
              <a:spcAft>
                <a:spcPts val="0"/>
              </a:spcAft>
              <a:buNone/>
            </a:pPr>
            <a:r>
              <a:rPr lang="en-US" sz="1000">
                <a:solidFill>
                  <a:schemeClr val="dk2"/>
                </a:solidFill>
                <a:latin typeface="Arial Narrow"/>
                <a:ea typeface="Arial Narrow"/>
                <a:cs typeface="Arial Narrow"/>
                <a:sym typeface="Arial Narrow"/>
              </a:rPr>
              <a:t>shipDate</a:t>
            </a:r>
            <a:endParaRPr/>
          </a:p>
        </p:txBody>
      </p:sp>
      <p:sp>
        <p:nvSpPr>
          <p:cNvPr id="1417" name="Google Shape;1417;p41"/>
          <p:cNvSpPr txBox="1"/>
          <p:nvPr/>
        </p:nvSpPr>
        <p:spPr>
          <a:xfrm rot="-2760000">
            <a:off x="5731669" y="3037682"/>
            <a:ext cx="1676400" cy="290512"/>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200">
                <a:solidFill>
                  <a:schemeClr val="dk2"/>
                </a:solidFill>
                <a:latin typeface="Arial Narrow"/>
                <a:ea typeface="Arial Narrow"/>
                <a:cs typeface="Arial Narrow"/>
                <a:sym typeface="Arial Narrow"/>
              </a:rPr>
              <a:t>CalculateOrderTotal()</a:t>
            </a:r>
            <a:endParaRPr/>
          </a:p>
        </p:txBody>
      </p:sp>
      <p:cxnSp>
        <p:nvCxnSpPr>
          <p:cNvPr id="1418" name="Google Shape;1418;p41"/>
          <p:cNvCxnSpPr/>
          <p:nvPr/>
        </p:nvCxnSpPr>
        <p:spPr>
          <a:xfrm>
            <a:off x="2895600" y="3429000"/>
            <a:ext cx="2819400" cy="0"/>
          </a:xfrm>
          <a:prstGeom prst="straightConnector1">
            <a:avLst/>
          </a:prstGeom>
          <a:noFill/>
          <a:ln cap="flat" cmpd="sng" w="41275">
            <a:solidFill>
              <a:schemeClr val="hlink"/>
            </a:solidFill>
            <a:prstDash val="solid"/>
            <a:round/>
            <a:headEnd len="med" w="med" type="none"/>
            <a:tailEnd len="med" w="med" type="triangle"/>
          </a:ln>
        </p:spPr>
      </p:cxnSp>
      <p:sp>
        <p:nvSpPr>
          <p:cNvPr id="1419" name="Google Shape;1419;p41"/>
          <p:cNvSpPr txBox="1"/>
          <p:nvPr/>
        </p:nvSpPr>
        <p:spPr>
          <a:xfrm>
            <a:off x="3267075" y="3048000"/>
            <a:ext cx="1893888" cy="35560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600">
                <a:solidFill>
                  <a:srgbClr val="D8D8D8"/>
                </a:solidFill>
                <a:latin typeface="Arial Narrow"/>
                <a:ea typeface="Arial Narrow"/>
                <a:cs typeface="Arial Narrow"/>
                <a:sym typeface="Arial Narrow"/>
              </a:rPr>
              <a:t>calculateOrderTotal()</a:t>
            </a:r>
            <a:endParaRPr/>
          </a:p>
        </p:txBody>
      </p:sp>
      <p:sp>
        <p:nvSpPr>
          <p:cNvPr id="1420" name="Google Shape;1420;p41"/>
          <p:cNvSpPr txBox="1"/>
          <p:nvPr/>
        </p:nvSpPr>
        <p:spPr>
          <a:xfrm>
            <a:off x="577850" y="5518150"/>
            <a:ext cx="8108950" cy="847725"/>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2000">
                <a:solidFill>
                  <a:srgbClr val="E8E5EC"/>
                </a:solidFill>
                <a:latin typeface="Arial Narrow"/>
                <a:ea typeface="Arial Narrow"/>
                <a:cs typeface="Arial Narrow"/>
                <a:sym typeface="Arial Narrow"/>
              </a:rPr>
              <a:t>The class Order has the </a:t>
            </a:r>
            <a:r>
              <a:rPr i="1" lang="en-US" sz="2000">
                <a:solidFill>
                  <a:srgbClr val="E8E5EC"/>
                </a:solidFill>
                <a:latin typeface="Arial Narrow"/>
                <a:ea typeface="Arial Narrow"/>
                <a:cs typeface="Arial Narrow"/>
                <a:sym typeface="Arial Narrow"/>
              </a:rPr>
              <a:t>responsibility</a:t>
            </a:r>
            <a:r>
              <a:rPr lang="en-US" sz="2000">
                <a:solidFill>
                  <a:srgbClr val="E8E5EC"/>
                </a:solidFill>
                <a:latin typeface="Arial Narrow"/>
                <a:ea typeface="Arial Narrow"/>
                <a:cs typeface="Arial Narrow"/>
                <a:sym typeface="Arial Narrow"/>
              </a:rPr>
              <a:t> to calculate the total dollar value.</a:t>
            </a:r>
            <a:endParaRPr/>
          </a:p>
        </p:txBody>
      </p:sp>
      <p:cxnSp>
        <p:nvCxnSpPr>
          <p:cNvPr id="1421" name="Google Shape;1421;p41"/>
          <p:cNvCxnSpPr/>
          <p:nvPr/>
        </p:nvCxnSpPr>
        <p:spPr>
          <a:xfrm rot="10800000">
            <a:off x="4114800" y="3581400"/>
            <a:ext cx="0" cy="838200"/>
          </a:xfrm>
          <a:prstGeom prst="straightConnector1">
            <a:avLst/>
          </a:prstGeom>
          <a:noFill/>
          <a:ln cap="flat" cmpd="sng" w="15875">
            <a:solidFill>
              <a:schemeClr val="lt1"/>
            </a:solidFill>
            <a:prstDash val="solid"/>
            <a:round/>
            <a:headEnd len="med" w="med" type="none"/>
            <a:tailEnd len="med" w="med" type="triangle"/>
          </a:ln>
        </p:spPr>
      </p:cxnSp>
      <p:sp>
        <p:nvSpPr>
          <p:cNvPr id="1422" name="Google Shape;1422;p41"/>
          <p:cNvSpPr txBox="1"/>
          <p:nvPr/>
        </p:nvSpPr>
        <p:spPr>
          <a:xfrm>
            <a:off x="3608388" y="4343400"/>
            <a:ext cx="925512" cy="35560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600">
                <a:solidFill>
                  <a:srgbClr val="D8D8D8"/>
                </a:solidFill>
                <a:latin typeface="Arial Narrow"/>
                <a:ea typeface="Arial Narrow"/>
                <a:cs typeface="Arial Narrow"/>
                <a:sym typeface="Arial Narrow"/>
              </a:rPr>
              <a:t>Message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42"/>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Basic Principles of Object Orientation</a:t>
            </a:r>
            <a:endParaRPr/>
          </a:p>
        </p:txBody>
      </p:sp>
      <p:grpSp>
        <p:nvGrpSpPr>
          <p:cNvPr id="1429" name="Google Shape;1429;p42"/>
          <p:cNvGrpSpPr/>
          <p:nvPr/>
        </p:nvGrpSpPr>
        <p:grpSpPr>
          <a:xfrm>
            <a:off x="1277938" y="1052513"/>
            <a:ext cx="6686550" cy="4367212"/>
            <a:chOff x="828" y="912"/>
            <a:chExt cx="4212" cy="2751"/>
          </a:xfrm>
        </p:grpSpPr>
        <p:sp>
          <p:nvSpPr>
            <p:cNvPr id="1430" name="Google Shape;1430;p42"/>
            <p:cNvSpPr/>
            <p:nvPr/>
          </p:nvSpPr>
          <p:spPr>
            <a:xfrm>
              <a:off x="828" y="912"/>
              <a:ext cx="4104" cy="76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Narrow"/>
                  <a:ea typeface="Arial Narrow"/>
                  <a:cs typeface="Arial Narrow"/>
                  <a:sym typeface="Arial Narrow"/>
                </a:rPr>
                <a:t>Object Orientation</a:t>
              </a:r>
              <a:endParaRPr/>
            </a:p>
          </p:txBody>
        </p:sp>
        <p:sp>
          <p:nvSpPr>
            <p:cNvPr id="1431" name="Google Shape;1431;p42"/>
            <p:cNvSpPr/>
            <p:nvPr/>
          </p:nvSpPr>
          <p:spPr>
            <a:xfrm rot="-5400000">
              <a:off x="1560" y="2352"/>
              <a:ext cx="1704" cy="8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Narrow"/>
                  <a:ea typeface="Arial Narrow"/>
                  <a:cs typeface="Arial Narrow"/>
                  <a:sym typeface="Arial Narrow"/>
                </a:rPr>
                <a:t>Encapsulation</a:t>
              </a:r>
              <a:endParaRPr/>
            </a:p>
          </p:txBody>
        </p:sp>
        <p:sp>
          <p:nvSpPr>
            <p:cNvPr id="1432" name="Google Shape;1432;p42"/>
            <p:cNvSpPr/>
            <p:nvPr/>
          </p:nvSpPr>
          <p:spPr>
            <a:xfrm rot="-5400000">
              <a:off x="470" y="2367"/>
              <a:ext cx="1704" cy="8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Narrow"/>
                  <a:ea typeface="Arial Narrow"/>
                  <a:cs typeface="Arial Narrow"/>
                  <a:sym typeface="Arial Narrow"/>
                </a:rPr>
                <a:t>Abstraction</a:t>
              </a:r>
              <a:endParaRPr/>
            </a:p>
          </p:txBody>
        </p:sp>
        <p:sp>
          <p:nvSpPr>
            <p:cNvPr id="1433" name="Google Shape;1433;p42"/>
            <p:cNvSpPr/>
            <p:nvPr/>
          </p:nvSpPr>
          <p:spPr>
            <a:xfrm rot="-5400000">
              <a:off x="3744" y="2352"/>
              <a:ext cx="1704" cy="8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Narrow"/>
                  <a:ea typeface="Arial Narrow"/>
                  <a:cs typeface="Arial Narrow"/>
                  <a:sym typeface="Arial Narrow"/>
                </a:rPr>
                <a:t>Polymorphism</a:t>
              </a:r>
              <a:endParaRPr/>
            </a:p>
          </p:txBody>
        </p:sp>
        <p:sp>
          <p:nvSpPr>
            <p:cNvPr id="1434" name="Google Shape;1434;p42"/>
            <p:cNvSpPr/>
            <p:nvPr/>
          </p:nvSpPr>
          <p:spPr>
            <a:xfrm rot="-5400000">
              <a:off x="2664" y="2352"/>
              <a:ext cx="1704" cy="8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Narrow"/>
                  <a:ea typeface="Arial Narrow"/>
                  <a:cs typeface="Arial Narrow"/>
                  <a:sym typeface="Arial Narrow"/>
                </a:rPr>
                <a:t>Inheritance</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43"/>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What Is Abstraction?</a:t>
            </a:r>
            <a:endParaRPr/>
          </a:p>
        </p:txBody>
      </p:sp>
      <p:sp>
        <p:nvSpPr>
          <p:cNvPr id="1441" name="Google Shape;1441;p43"/>
          <p:cNvSpPr/>
          <p:nvPr/>
        </p:nvSpPr>
        <p:spPr>
          <a:xfrm>
            <a:off x="179388" y="714375"/>
            <a:ext cx="8489950" cy="4083050"/>
          </a:xfrm>
          <a:prstGeom prst="rect">
            <a:avLst/>
          </a:prstGeom>
          <a:noFill/>
          <a:ln>
            <a:noFill/>
          </a:ln>
        </p:spPr>
        <p:txBody>
          <a:bodyPr anchorCtr="0" anchor="t" bIns="45700" lIns="91425" spcFirstLastPara="1" rIns="91425" wrap="square" tIns="45700">
            <a:noAutofit/>
          </a:bodyPr>
          <a:lstStyle/>
          <a:p>
            <a:pPr indent="-339725" lvl="0" marL="339725" marR="0" rtl="0" algn="ctr">
              <a:spcBef>
                <a:spcPts val="0"/>
              </a:spcBef>
              <a:spcAft>
                <a:spcPts val="0"/>
              </a:spcAft>
              <a:buClr>
                <a:srgbClr val="FFFF99"/>
              </a:buClr>
              <a:buSzPts val="2800"/>
              <a:buFont typeface="Noto Sans Symbols"/>
              <a:buChar char="❑"/>
            </a:pPr>
            <a:r>
              <a:rPr lang="en-US" sz="2800">
                <a:solidFill>
                  <a:srgbClr val="FFFF99"/>
                </a:solidFill>
                <a:latin typeface="Arial Narrow"/>
                <a:ea typeface="Arial Narrow"/>
                <a:cs typeface="Arial Narrow"/>
                <a:sym typeface="Arial Narrow"/>
              </a:rPr>
              <a:t>Abstraction can be defined as:</a:t>
            </a:r>
            <a:endParaRPr/>
          </a:p>
          <a:p>
            <a:pPr indent="-228600" lvl="1" marL="682625" marR="0" rtl="0" algn="ctr">
              <a:spcBef>
                <a:spcPts val="400"/>
              </a:spcBef>
              <a:spcAft>
                <a:spcPts val="0"/>
              </a:spcAft>
              <a:buClr>
                <a:srgbClr val="006600"/>
              </a:buClr>
              <a:buSzPts val="2000"/>
              <a:buFont typeface="Noto Sans Symbols"/>
              <a:buChar char="❖"/>
            </a:pPr>
            <a:r>
              <a:rPr b="0" i="0" lang="en-US" sz="2000" u="none" cap="none" strike="noStrike">
                <a:solidFill>
                  <a:srgbClr val="006600"/>
                </a:solidFill>
                <a:latin typeface="Times New Roman"/>
                <a:ea typeface="Times New Roman"/>
                <a:cs typeface="Times New Roman"/>
                <a:sym typeface="Times New Roman"/>
              </a:rPr>
              <a:t> </a:t>
            </a:r>
            <a:r>
              <a:rPr b="0" i="0" lang="en-US" sz="2000" u="none" cap="none" strike="noStrike">
                <a:solidFill>
                  <a:srgbClr val="D9D9D9"/>
                </a:solidFill>
                <a:latin typeface="Times New Roman"/>
                <a:ea typeface="Times New Roman"/>
                <a:cs typeface="Times New Roman"/>
                <a:sym typeface="Times New Roman"/>
              </a:rPr>
              <a:t>Any model that includes the most important, essential, or distinguishing aspects of something while suppressing or ignoring less important, immaterial, or diversionary details.  The result of removing distinctions so as to emphasize commonalties. </a:t>
            </a:r>
            <a:br>
              <a:rPr b="0" i="0" lang="en-US" sz="2000" u="none" cap="none" strike="noStrike">
                <a:solidFill>
                  <a:srgbClr val="D9D9D9"/>
                </a:solidFill>
                <a:latin typeface="Times New Roman"/>
                <a:ea typeface="Times New Roman"/>
                <a:cs typeface="Times New Roman"/>
                <a:sym typeface="Times New Roman"/>
              </a:rPr>
            </a:br>
            <a:r>
              <a:rPr b="0" i="0" lang="en-US" sz="2000" u="none" cap="none" strike="noStrike">
                <a:solidFill>
                  <a:srgbClr val="D9D9D9"/>
                </a:solidFill>
                <a:latin typeface="Times New Roman"/>
                <a:ea typeface="Times New Roman"/>
                <a:cs typeface="Times New Roman"/>
                <a:sym typeface="Times New Roman"/>
              </a:rPr>
              <a:t>(</a:t>
            </a:r>
            <a:r>
              <a:rPr b="0" i="1" lang="en-US" sz="2000" u="none" cap="none" strike="noStrike">
                <a:solidFill>
                  <a:srgbClr val="D9D9D9"/>
                </a:solidFill>
                <a:latin typeface="Times New Roman"/>
                <a:ea typeface="Times New Roman"/>
                <a:cs typeface="Times New Roman"/>
                <a:sym typeface="Times New Roman"/>
              </a:rPr>
              <a:t>Dictionary of Object Technology</a:t>
            </a:r>
            <a:r>
              <a:rPr b="0" i="0" lang="en-US" sz="2000" u="none" cap="none" strike="noStrike">
                <a:solidFill>
                  <a:srgbClr val="D9D9D9"/>
                </a:solidFill>
                <a:latin typeface="Times New Roman"/>
                <a:ea typeface="Times New Roman"/>
                <a:cs typeface="Times New Roman"/>
                <a:sym typeface="Times New Roman"/>
              </a:rPr>
              <a:t>, Firesmith, Eykholt, 1995)</a:t>
            </a:r>
            <a:endParaRPr/>
          </a:p>
          <a:p>
            <a:pPr indent="-339725" lvl="0" marL="339725" marR="0" rtl="0" algn="ctr">
              <a:spcBef>
                <a:spcPts val="560"/>
              </a:spcBef>
              <a:spcAft>
                <a:spcPts val="0"/>
              </a:spcAft>
              <a:buClr>
                <a:srgbClr val="FFFF99"/>
              </a:buClr>
              <a:buSzPts val="2800"/>
              <a:buFont typeface="Noto Sans Symbols"/>
              <a:buChar char="❑"/>
            </a:pPr>
            <a:r>
              <a:rPr lang="en-US" sz="2800">
                <a:solidFill>
                  <a:srgbClr val="FFFF99"/>
                </a:solidFill>
                <a:latin typeface="Arial Narrow"/>
                <a:ea typeface="Arial Narrow"/>
                <a:cs typeface="Arial Narrow"/>
                <a:sym typeface="Arial Narrow"/>
              </a:rPr>
              <a:t>Abstraction </a:t>
            </a:r>
            <a:endParaRPr/>
          </a:p>
          <a:p>
            <a:pPr indent="-228600" lvl="1" marL="682625" marR="0" rtl="0" algn="ctr">
              <a:spcBef>
                <a:spcPts val="400"/>
              </a:spcBef>
              <a:spcAft>
                <a:spcPts val="0"/>
              </a:spcAft>
              <a:buClr>
                <a:srgbClr val="D9D9D9"/>
              </a:buClr>
              <a:buSzPts val="2000"/>
              <a:buFont typeface="Noto Sans Symbols"/>
              <a:buChar char="❖"/>
            </a:pPr>
            <a:r>
              <a:rPr b="0" i="0" lang="en-US" sz="2000" u="none" cap="none" strike="noStrike">
                <a:solidFill>
                  <a:srgbClr val="D9D9D9"/>
                </a:solidFill>
                <a:latin typeface="Arial Narrow"/>
                <a:ea typeface="Arial Narrow"/>
                <a:cs typeface="Arial Narrow"/>
                <a:sym typeface="Arial Narrow"/>
              </a:rPr>
              <a:t>Emphasizes relevant characteristics.</a:t>
            </a:r>
            <a:endParaRPr/>
          </a:p>
          <a:p>
            <a:pPr indent="-228600" lvl="1" marL="682625" marR="0" rtl="0" algn="ctr">
              <a:spcBef>
                <a:spcPts val="400"/>
              </a:spcBef>
              <a:spcAft>
                <a:spcPts val="0"/>
              </a:spcAft>
              <a:buClr>
                <a:srgbClr val="D9D9D9"/>
              </a:buClr>
              <a:buSzPts val="2000"/>
              <a:buFont typeface="Noto Sans Symbols"/>
              <a:buChar char="❖"/>
            </a:pPr>
            <a:r>
              <a:rPr b="0" i="0" lang="en-US" sz="2000" u="none" cap="none" strike="noStrike">
                <a:solidFill>
                  <a:srgbClr val="D9D9D9"/>
                </a:solidFill>
                <a:latin typeface="Arial Narrow"/>
                <a:ea typeface="Arial Narrow"/>
                <a:cs typeface="Arial Narrow"/>
                <a:sym typeface="Arial Narrow"/>
              </a:rPr>
              <a:t>Suppresses other characteristics.</a:t>
            </a:r>
            <a:endParaRPr b="0" i="0" sz="2000" u="none" cap="none" strike="noStrike">
              <a:solidFill>
                <a:srgbClr val="D9D9D9"/>
              </a:solidFill>
              <a:latin typeface="Arial Narrow"/>
              <a:ea typeface="Arial Narrow"/>
              <a:cs typeface="Arial Narrow"/>
              <a:sym typeface="Arial Narrow"/>
            </a:endParaRPr>
          </a:p>
        </p:txBody>
      </p:sp>
      <p:pic>
        <p:nvPicPr>
          <p:cNvPr descr="temp" id="1442" name="Google Shape;1442;p43"/>
          <p:cNvPicPr preferRelativeResize="0"/>
          <p:nvPr/>
        </p:nvPicPr>
        <p:blipFill rotWithShape="1">
          <a:blip r:embed="rId3">
            <a:alphaModFix/>
          </a:blip>
          <a:srcRect b="0" l="0" r="0" t="0"/>
          <a:stretch/>
        </p:blipFill>
        <p:spPr>
          <a:xfrm>
            <a:off x="1187450" y="5013325"/>
            <a:ext cx="1727200" cy="1341438"/>
          </a:xfrm>
          <a:prstGeom prst="rect">
            <a:avLst/>
          </a:prstGeom>
          <a:noFill/>
          <a:ln>
            <a:noFill/>
          </a:ln>
        </p:spPr>
      </p:pic>
      <p:sp>
        <p:nvSpPr>
          <p:cNvPr id="1443" name="Google Shape;1443;p43"/>
          <p:cNvSpPr/>
          <p:nvPr/>
        </p:nvSpPr>
        <p:spPr>
          <a:xfrm>
            <a:off x="3132138" y="5589588"/>
            <a:ext cx="950912" cy="242887"/>
          </a:xfrm>
          <a:prstGeom prst="rightArrow">
            <a:avLst>
              <a:gd fmla="val 50000" name="adj1"/>
              <a:gd fmla="val 97876" name="adj2"/>
            </a:avLst>
          </a:prstGeom>
          <a:solidFill>
            <a:schemeClr val="accen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444" name="Google Shape;1444;p43"/>
          <p:cNvGrpSpPr/>
          <p:nvPr/>
        </p:nvGrpSpPr>
        <p:grpSpPr>
          <a:xfrm>
            <a:off x="4356100" y="5013325"/>
            <a:ext cx="1736725" cy="1598613"/>
            <a:chOff x="2789" y="3067"/>
            <a:chExt cx="1094" cy="1007"/>
          </a:xfrm>
        </p:grpSpPr>
        <p:sp>
          <p:nvSpPr>
            <p:cNvPr id="1445" name="Google Shape;1445;p43"/>
            <p:cNvSpPr/>
            <p:nvPr/>
          </p:nvSpPr>
          <p:spPr>
            <a:xfrm>
              <a:off x="3107" y="3158"/>
              <a:ext cx="776" cy="9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446" name="Google Shape;1446;p43"/>
            <p:cNvSpPr/>
            <p:nvPr/>
          </p:nvSpPr>
          <p:spPr>
            <a:xfrm>
              <a:off x="2789" y="3067"/>
              <a:ext cx="817" cy="907"/>
            </a:xfrm>
            <a:prstGeom prst="rect">
              <a:avLst/>
            </a:prstGeom>
            <a:solidFill>
              <a:srgbClr val="FFFFCC"/>
            </a:solidFill>
            <a:ln cap="flat" cmpd="sng" w="9525">
              <a:solidFill>
                <a:srgbClr val="FF99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447" name="Google Shape;1447;p43"/>
            <p:cNvSpPr/>
            <p:nvPr/>
          </p:nvSpPr>
          <p:spPr>
            <a:xfrm>
              <a:off x="2835" y="3067"/>
              <a:ext cx="703" cy="19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000">
                  <a:solidFill>
                    <a:srgbClr val="000000"/>
                  </a:solidFill>
                  <a:latin typeface="Arial Narrow"/>
                  <a:ea typeface="Arial Narrow"/>
                  <a:cs typeface="Arial Narrow"/>
                  <a:sym typeface="Arial Narrow"/>
                </a:rPr>
                <a:t>BriefCase</a:t>
              </a:r>
              <a:endParaRPr sz="2000">
                <a:solidFill>
                  <a:schemeClr val="lt1"/>
                </a:solidFill>
                <a:latin typeface="Arial Narrow"/>
                <a:ea typeface="Arial Narrow"/>
                <a:cs typeface="Arial Narrow"/>
                <a:sym typeface="Arial Narrow"/>
              </a:endParaRPr>
            </a:p>
          </p:txBody>
        </p:sp>
        <p:sp>
          <p:nvSpPr>
            <p:cNvPr id="1448" name="Google Shape;1448;p43"/>
            <p:cNvSpPr/>
            <p:nvPr/>
          </p:nvSpPr>
          <p:spPr>
            <a:xfrm>
              <a:off x="2835" y="3249"/>
              <a:ext cx="523" cy="17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000000"/>
                  </a:solidFill>
                  <a:latin typeface="Arial Narrow"/>
                  <a:ea typeface="Arial Narrow"/>
                  <a:cs typeface="Arial Narrow"/>
                  <a:sym typeface="Arial Narrow"/>
                </a:rPr>
                <a:t>- </a:t>
              </a:r>
              <a:r>
                <a:rPr lang="en-US" sz="1600">
                  <a:solidFill>
                    <a:srgbClr val="000000"/>
                  </a:solidFill>
                  <a:latin typeface="Arial Narrow"/>
                  <a:ea typeface="Arial Narrow"/>
                  <a:cs typeface="Arial Narrow"/>
                  <a:sym typeface="Arial Narrow"/>
                </a:rPr>
                <a:t>Capacity</a:t>
              </a:r>
              <a:endParaRPr sz="1600">
                <a:solidFill>
                  <a:schemeClr val="lt1"/>
                </a:solidFill>
                <a:latin typeface="Arial Narrow"/>
                <a:ea typeface="Arial Narrow"/>
                <a:cs typeface="Arial Narrow"/>
                <a:sym typeface="Arial Narrow"/>
              </a:endParaRPr>
            </a:p>
          </p:txBody>
        </p:sp>
        <p:cxnSp>
          <p:nvCxnSpPr>
            <p:cNvPr id="1449" name="Google Shape;1449;p43"/>
            <p:cNvCxnSpPr/>
            <p:nvPr/>
          </p:nvCxnSpPr>
          <p:spPr>
            <a:xfrm>
              <a:off x="2789" y="3249"/>
              <a:ext cx="817" cy="0"/>
            </a:xfrm>
            <a:prstGeom prst="straightConnector1">
              <a:avLst/>
            </a:prstGeom>
            <a:noFill/>
            <a:ln cap="flat" cmpd="sng" w="9525">
              <a:solidFill>
                <a:srgbClr val="FF9933"/>
              </a:solidFill>
              <a:prstDash val="solid"/>
              <a:round/>
              <a:headEnd len="med" w="med" type="none"/>
              <a:tailEnd len="med" w="med" type="none"/>
            </a:ln>
          </p:spPr>
        </p:cxnSp>
        <p:sp>
          <p:nvSpPr>
            <p:cNvPr id="1450" name="Google Shape;1450;p43"/>
            <p:cNvSpPr/>
            <p:nvPr/>
          </p:nvSpPr>
          <p:spPr>
            <a:xfrm>
              <a:off x="2835" y="3385"/>
              <a:ext cx="436" cy="17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800">
                  <a:solidFill>
                    <a:srgbClr val="000000"/>
                  </a:solidFill>
                  <a:latin typeface="Arial Narrow"/>
                  <a:ea typeface="Arial Narrow"/>
                  <a:cs typeface="Arial Narrow"/>
                  <a:sym typeface="Arial Narrow"/>
                </a:rPr>
                <a:t>- </a:t>
              </a:r>
              <a:r>
                <a:rPr lang="en-US" sz="1600">
                  <a:solidFill>
                    <a:srgbClr val="000000"/>
                  </a:solidFill>
                  <a:latin typeface="Arial Narrow"/>
                  <a:ea typeface="Arial Narrow"/>
                  <a:cs typeface="Arial Narrow"/>
                  <a:sym typeface="Arial Narrow"/>
                </a:rPr>
                <a:t>Weight</a:t>
              </a:r>
              <a:endParaRPr/>
            </a:p>
          </p:txBody>
        </p:sp>
        <p:cxnSp>
          <p:nvCxnSpPr>
            <p:cNvPr id="1451" name="Google Shape;1451;p43"/>
            <p:cNvCxnSpPr/>
            <p:nvPr/>
          </p:nvCxnSpPr>
          <p:spPr>
            <a:xfrm>
              <a:off x="2789" y="3566"/>
              <a:ext cx="817" cy="0"/>
            </a:xfrm>
            <a:prstGeom prst="straightConnector1">
              <a:avLst/>
            </a:prstGeom>
            <a:noFill/>
            <a:ln cap="flat" cmpd="sng" w="9525">
              <a:solidFill>
                <a:srgbClr val="FF9933"/>
              </a:solidFill>
              <a:prstDash val="solid"/>
              <a:round/>
              <a:headEnd len="med" w="med" type="none"/>
              <a:tailEnd len="med" w="med" type="none"/>
            </a:ln>
          </p:spPr>
        </p:cxnSp>
        <p:sp>
          <p:nvSpPr>
            <p:cNvPr id="1452" name="Google Shape;1452;p43"/>
            <p:cNvSpPr/>
            <p:nvPr/>
          </p:nvSpPr>
          <p:spPr>
            <a:xfrm>
              <a:off x="2835" y="3612"/>
              <a:ext cx="414" cy="1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000000"/>
                  </a:solidFill>
                  <a:latin typeface="Arial Narrow"/>
                  <a:ea typeface="Arial Narrow"/>
                  <a:cs typeface="Arial Narrow"/>
                  <a:sym typeface="Arial Narrow"/>
                </a:rPr>
                <a:t>+ open()</a:t>
              </a:r>
              <a:endParaRPr sz="1600">
                <a:solidFill>
                  <a:schemeClr val="lt1"/>
                </a:solidFill>
                <a:latin typeface="Arial Narrow"/>
                <a:ea typeface="Arial Narrow"/>
                <a:cs typeface="Arial Narrow"/>
                <a:sym typeface="Arial Narrow"/>
              </a:endParaRPr>
            </a:p>
          </p:txBody>
        </p:sp>
        <p:sp>
          <p:nvSpPr>
            <p:cNvPr id="1453" name="Google Shape;1453;p43"/>
            <p:cNvSpPr/>
            <p:nvPr/>
          </p:nvSpPr>
          <p:spPr>
            <a:xfrm>
              <a:off x="2835" y="3793"/>
              <a:ext cx="431" cy="1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000000"/>
                  </a:solidFill>
                  <a:latin typeface="Arial Narrow"/>
                  <a:ea typeface="Arial Narrow"/>
                  <a:cs typeface="Arial Narrow"/>
                  <a:sym typeface="Arial Narrow"/>
                </a:rPr>
                <a:t>+ close()</a:t>
              </a:r>
              <a:endParaRPr sz="1600">
                <a:solidFill>
                  <a:schemeClr val="lt1"/>
                </a:solidFill>
                <a:latin typeface="Arial Narrow"/>
                <a:ea typeface="Arial Narrow"/>
                <a:cs typeface="Arial Narrow"/>
                <a:sym typeface="Arial Narrow"/>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44"/>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Example: Abstraction</a:t>
            </a:r>
            <a:endParaRPr/>
          </a:p>
        </p:txBody>
      </p:sp>
      <p:pic>
        <p:nvPicPr>
          <p:cNvPr id="1459" name="Google Shape;1459;p44"/>
          <p:cNvPicPr preferRelativeResize="0"/>
          <p:nvPr/>
        </p:nvPicPr>
        <p:blipFill rotWithShape="1">
          <a:blip r:embed="rId3">
            <a:alphaModFix/>
          </a:blip>
          <a:srcRect b="0" l="0" r="0" t="0"/>
          <a:stretch/>
        </p:blipFill>
        <p:spPr>
          <a:xfrm>
            <a:off x="609600" y="1295400"/>
            <a:ext cx="1644650" cy="1504950"/>
          </a:xfrm>
          <a:prstGeom prst="rect">
            <a:avLst/>
          </a:prstGeom>
          <a:noFill/>
          <a:ln>
            <a:noFill/>
          </a:ln>
        </p:spPr>
      </p:pic>
      <p:sp>
        <p:nvSpPr>
          <p:cNvPr id="1460" name="Google Shape;1460;p44"/>
          <p:cNvSpPr txBox="1"/>
          <p:nvPr/>
        </p:nvSpPr>
        <p:spPr>
          <a:xfrm>
            <a:off x="1066800" y="2874963"/>
            <a:ext cx="1155700" cy="477837"/>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2000">
                <a:solidFill>
                  <a:srgbClr val="D8D8D8"/>
                </a:solidFill>
                <a:latin typeface="Arial Narrow"/>
                <a:ea typeface="Arial Narrow"/>
                <a:cs typeface="Arial Narrow"/>
                <a:sym typeface="Arial Narrow"/>
              </a:rPr>
              <a:t>Student</a:t>
            </a:r>
            <a:endParaRPr/>
          </a:p>
        </p:txBody>
      </p:sp>
      <p:pic>
        <p:nvPicPr>
          <p:cNvPr id="1461" name="Google Shape;1461;p44"/>
          <p:cNvPicPr preferRelativeResize="0"/>
          <p:nvPr/>
        </p:nvPicPr>
        <p:blipFill rotWithShape="1">
          <a:blip r:embed="rId4">
            <a:alphaModFix/>
          </a:blip>
          <a:srcRect b="0" l="0" r="0" t="0"/>
          <a:stretch/>
        </p:blipFill>
        <p:spPr>
          <a:xfrm>
            <a:off x="5638800" y="1219200"/>
            <a:ext cx="1662113" cy="1690688"/>
          </a:xfrm>
          <a:prstGeom prst="rect">
            <a:avLst/>
          </a:prstGeom>
          <a:noFill/>
          <a:ln>
            <a:noFill/>
          </a:ln>
        </p:spPr>
      </p:pic>
      <p:sp>
        <p:nvSpPr>
          <p:cNvPr id="1462" name="Google Shape;1462;p44"/>
          <p:cNvSpPr txBox="1"/>
          <p:nvPr/>
        </p:nvSpPr>
        <p:spPr>
          <a:xfrm>
            <a:off x="6038850" y="2827338"/>
            <a:ext cx="1397000" cy="477837"/>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2000">
                <a:solidFill>
                  <a:srgbClr val="D8D8D8"/>
                </a:solidFill>
                <a:latin typeface="Arial Narrow"/>
                <a:ea typeface="Arial Narrow"/>
                <a:cs typeface="Arial Narrow"/>
                <a:sym typeface="Arial Narrow"/>
              </a:rPr>
              <a:t>Professor</a:t>
            </a:r>
            <a:endParaRPr/>
          </a:p>
        </p:txBody>
      </p:sp>
      <p:pic>
        <p:nvPicPr>
          <p:cNvPr id="1463" name="Google Shape;1463;p44"/>
          <p:cNvPicPr preferRelativeResize="0"/>
          <p:nvPr/>
        </p:nvPicPr>
        <p:blipFill rotWithShape="1">
          <a:blip r:embed="rId5">
            <a:alphaModFix/>
          </a:blip>
          <a:srcRect b="0" l="0" r="0" t="0"/>
          <a:stretch/>
        </p:blipFill>
        <p:spPr>
          <a:xfrm>
            <a:off x="990600" y="3733800"/>
            <a:ext cx="2903538" cy="1317625"/>
          </a:xfrm>
          <a:prstGeom prst="rect">
            <a:avLst/>
          </a:prstGeom>
          <a:noFill/>
          <a:ln>
            <a:noFill/>
          </a:ln>
        </p:spPr>
      </p:pic>
      <p:sp>
        <p:nvSpPr>
          <p:cNvPr id="1464" name="Google Shape;1464;p44"/>
          <p:cNvSpPr txBox="1"/>
          <p:nvPr/>
        </p:nvSpPr>
        <p:spPr>
          <a:xfrm>
            <a:off x="827088" y="5157788"/>
            <a:ext cx="3017837" cy="72390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2000">
                <a:solidFill>
                  <a:srgbClr val="D8D8D8"/>
                </a:solidFill>
                <a:latin typeface="Arial Narrow"/>
                <a:ea typeface="Arial Narrow"/>
                <a:cs typeface="Arial Narrow"/>
                <a:sym typeface="Arial Narrow"/>
              </a:rPr>
              <a:t>Course Offering (9:00 AM, </a:t>
            </a:r>
            <a:endParaRPr/>
          </a:p>
          <a:p>
            <a:pPr indent="0" lvl="0" marL="0" marR="0" rtl="0" algn="ctr">
              <a:spcBef>
                <a:spcPts val="1000"/>
              </a:spcBef>
              <a:spcAft>
                <a:spcPts val="0"/>
              </a:spcAft>
              <a:buNone/>
            </a:pPr>
            <a:r>
              <a:rPr lang="en-US" sz="2000">
                <a:solidFill>
                  <a:srgbClr val="D8D8D8"/>
                </a:solidFill>
                <a:latin typeface="Arial Narrow"/>
                <a:ea typeface="Arial Narrow"/>
                <a:cs typeface="Arial Narrow"/>
                <a:sym typeface="Arial Narrow"/>
              </a:rPr>
              <a:t>Monday-Wednesday-Friday</a:t>
            </a:r>
            <a:r>
              <a:rPr lang="en-US" sz="2000">
                <a:solidFill>
                  <a:srgbClr val="003399"/>
                </a:solidFill>
                <a:latin typeface="Arial Narrow"/>
                <a:ea typeface="Arial Narrow"/>
                <a:cs typeface="Arial Narrow"/>
                <a:sym typeface="Arial Narrow"/>
              </a:rPr>
              <a:t>)</a:t>
            </a:r>
            <a:endParaRPr/>
          </a:p>
        </p:txBody>
      </p:sp>
      <p:pic>
        <p:nvPicPr>
          <p:cNvPr id="1465" name="Google Shape;1465;p44"/>
          <p:cNvPicPr preferRelativeResize="0"/>
          <p:nvPr/>
        </p:nvPicPr>
        <p:blipFill rotWithShape="1">
          <a:blip r:embed="rId6">
            <a:alphaModFix/>
          </a:blip>
          <a:srcRect b="0" l="0" r="0" t="0"/>
          <a:stretch/>
        </p:blipFill>
        <p:spPr>
          <a:xfrm>
            <a:off x="5181600" y="3429000"/>
            <a:ext cx="2389188" cy="2003425"/>
          </a:xfrm>
          <a:prstGeom prst="rect">
            <a:avLst/>
          </a:prstGeom>
          <a:noFill/>
          <a:ln>
            <a:noFill/>
          </a:ln>
        </p:spPr>
      </p:pic>
      <p:sp>
        <p:nvSpPr>
          <p:cNvPr id="1466" name="Google Shape;1466;p44"/>
          <p:cNvSpPr txBox="1"/>
          <p:nvPr/>
        </p:nvSpPr>
        <p:spPr>
          <a:xfrm>
            <a:off x="5348288" y="5437188"/>
            <a:ext cx="2333625" cy="417512"/>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2000">
                <a:solidFill>
                  <a:srgbClr val="D8D8D8"/>
                </a:solidFill>
                <a:latin typeface="Arial Narrow"/>
                <a:ea typeface="Arial Narrow"/>
                <a:cs typeface="Arial Narrow"/>
                <a:sym typeface="Arial Narrow"/>
              </a:rPr>
              <a:t>Course (e.g. Algebra)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45"/>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What Is Encapsulation?</a:t>
            </a:r>
            <a:endParaRPr/>
          </a:p>
        </p:txBody>
      </p:sp>
      <p:sp>
        <p:nvSpPr>
          <p:cNvPr id="1472" name="Google Shape;1472;p45"/>
          <p:cNvSpPr txBox="1"/>
          <p:nvPr>
            <p:ph idx="1" type="body"/>
          </p:nvPr>
        </p:nvSpPr>
        <p:spPr>
          <a:xfrm>
            <a:off x="288925" y="836613"/>
            <a:ext cx="8351838" cy="5040312"/>
          </a:xfrm>
          <a:prstGeom prst="rect">
            <a:avLst/>
          </a:prstGeom>
          <a:noFill/>
          <a:ln>
            <a:noFill/>
          </a:ln>
        </p:spPr>
        <p:txBody>
          <a:bodyPr anchorCtr="0" anchor="t" bIns="45700" lIns="91425" spcFirstLastPara="1" rIns="91425" wrap="square" tIns="45700">
            <a:normAutofit/>
          </a:bodyPr>
          <a:lstStyle/>
          <a:p>
            <a:pPr indent="-411480" lvl="0" marL="548640" rtl="0" algn="l">
              <a:lnSpc>
                <a:spcPct val="90000"/>
              </a:lnSpc>
              <a:spcBef>
                <a:spcPts val="0"/>
              </a:spcBef>
              <a:spcAft>
                <a:spcPts val="0"/>
              </a:spcAft>
              <a:buSzPts val="1820"/>
              <a:buChar char="▣"/>
            </a:pPr>
            <a:r>
              <a:rPr i="1" lang="en-US" sz="2800"/>
              <a:t>Encapsulation</a:t>
            </a:r>
            <a:r>
              <a:rPr lang="en-US" sz="2800"/>
              <a:t> means to design, produce, and describe software so that it can be easily used without knowing the details of how it works.</a:t>
            </a:r>
            <a:endParaRPr/>
          </a:p>
          <a:p>
            <a:pPr indent="-411480" lvl="0" marL="548640" rtl="0" algn="l">
              <a:lnSpc>
                <a:spcPct val="90000"/>
              </a:lnSpc>
              <a:spcBef>
                <a:spcPts val="560"/>
              </a:spcBef>
              <a:spcAft>
                <a:spcPts val="0"/>
              </a:spcAft>
              <a:buSzPts val="1820"/>
              <a:buChar char="▣"/>
            </a:pPr>
            <a:r>
              <a:rPr lang="en-US" sz="2800"/>
              <a:t>Also known as </a:t>
            </a:r>
            <a:r>
              <a:rPr i="1" lang="en-US" sz="2800"/>
              <a:t>information hiding</a:t>
            </a:r>
            <a:endParaRPr/>
          </a:p>
          <a:p>
            <a:pPr indent="-295910" lvl="0" marL="548640" rtl="0" algn="l">
              <a:lnSpc>
                <a:spcPct val="90000"/>
              </a:lnSpc>
              <a:spcBef>
                <a:spcPts val="560"/>
              </a:spcBef>
              <a:spcAft>
                <a:spcPts val="0"/>
              </a:spcAft>
              <a:buSzPts val="1820"/>
              <a:buNone/>
            </a:pPr>
            <a:r>
              <a:t/>
            </a:r>
            <a:endParaRPr sz="2800"/>
          </a:p>
          <a:p>
            <a:pPr indent="-411480" lvl="0" marL="548640" rtl="0" algn="l">
              <a:lnSpc>
                <a:spcPct val="90000"/>
              </a:lnSpc>
              <a:spcBef>
                <a:spcPts val="560"/>
              </a:spcBef>
              <a:spcAft>
                <a:spcPts val="0"/>
              </a:spcAft>
              <a:buSzPts val="1820"/>
              <a:buFont typeface="Noto Sans Symbols"/>
              <a:buNone/>
            </a:pPr>
            <a:r>
              <a:rPr lang="en-US"/>
              <a:t>An analogy:</a:t>
            </a:r>
            <a:endParaRPr/>
          </a:p>
          <a:p>
            <a:pPr indent="-411480" lvl="0" marL="548640" rtl="0" algn="l">
              <a:lnSpc>
                <a:spcPct val="90000"/>
              </a:lnSpc>
              <a:spcBef>
                <a:spcPts val="560"/>
              </a:spcBef>
              <a:spcAft>
                <a:spcPts val="0"/>
              </a:spcAft>
              <a:buSzPts val="1820"/>
              <a:buChar char="▣"/>
            </a:pPr>
            <a:r>
              <a:rPr lang="en-US" sz="2800">
                <a:solidFill>
                  <a:srgbClr val="D9D9D9"/>
                </a:solidFill>
              </a:rPr>
              <a:t>When you drive a car, you don’t have know the details of how many cylinders the engine has or how the gasoline and air are mixed and ignited.</a:t>
            </a:r>
            <a:endParaRPr/>
          </a:p>
          <a:p>
            <a:pPr indent="-411480" lvl="0" marL="548640" rtl="0" algn="l">
              <a:lnSpc>
                <a:spcPct val="90000"/>
              </a:lnSpc>
              <a:spcBef>
                <a:spcPts val="560"/>
              </a:spcBef>
              <a:spcAft>
                <a:spcPts val="0"/>
              </a:spcAft>
              <a:buSzPts val="1820"/>
              <a:buChar char="▣"/>
            </a:pPr>
            <a:r>
              <a:rPr lang="en-US" sz="2800">
                <a:solidFill>
                  <a:srgbClr val="D9D9D9"/>
                </a:solidFill>
              </a:rPr>
              <a:t>Instead you only have to know how to use the controls.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46"/>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What Is Encapsulation?</a:t>
            </a:r>
            <a:endParaRPr/>
          </a:p>
        </p:txBody>
      </p:sp>
      <p:grpSp>
        <p:nvGrpSpPr>
          <p:cNvPr id="1479" name="Google Shape;1479;p46"/>
          <p:cNvGrpSpPr/>
          <p:nvPr/>
        </p:nvGrpSpPr>
        <p:grpSpPr>
          <a:xfrm>
            <a:off x="4859338" y="2133600"/>
            <a:ext cx="2667000" cy="1905000"/>
            <a:chOff x="3600" y="816"/>
            <a:chExt cx="1920" cy="1392"/>
          </a:xfrm>
        </p:grpSpPr>
        <p:sp>
          <p:nvSpPr>
            <p:cNvPr id="1480" name="Google Shape;1480;p46"/>
            <p:cNvSpPr/>
            <p:nvPr/>
          </p:nvSpPr>
          <p:spPr>
            <a:xfrm>
              <a:off x="3600" y="816"/>
              <a:ext cx="1920" cy="1392"/>
            </a:xfrm>
            <a:prstGeom prst="rect">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481" name="Google Shape;1481;p46"/>
            <p:cNvSpPr/>
            <p:nvPr/>
          </p:nvSpPr>
          <p:spPr>
            <a:xfrm>
              <a:off x="3792" y="960"/>
              <a:ext cx="1536" cy="1104"/>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482" name="Google Shape;1482;p46"/>
            <p:cNvSpPr/>
            <p:nvPr/>
          </p:nvSpPr>
          <p:spPr>
            <a:xfrm>
              <a:off x="4368" y="2112"/>
              <a:ext cx="384" cy="48"/>
            </a:xfrm>
            <a:prstGeom prst="rect">
              <a:avLst/>
            </a:prstGeom>
            <a:solidFill>
              <a:schemeClr val="hlink"/>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483" name="Google Shape;1483;p46"/>
          <p:cNvGrpSpPr/>
          <p:nvPr/>
        </p:nvGrpSpPr>
        <p:grpSpPr>
          <a:xfrm>
            <a:off x="940678" y="3213100"/>
            <a:ext cx="3282072" cy="3153971"/>
            <a:chOff x="573" y="1956"/>
            <a:chExt cx="2067" cy="1987"/>
          </a:xfrm>
        </p:grpSpPr>
        <p:sp>
          <p:nvSpPr>
            <p:cNvPr id="1484" name="Google Shape;1484;p46"/>
            <p:cNvSpPr/>
            <p:nvPr/>
          </p:nvSpPr>
          <p:spPr>
            <a:xfrm>
              <a:off x="1104" y="2676"/>
              <a:ext cx="864" cy="864"/>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flat" cmpd="sng" w="57150">
              <a:solidFill>
                <a:schemeClr val="hlink"/>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485" name="Google Shape;1485;p46"/>
            <p:cNvSpPr/>
            <p:nvPr/>
          </p:nvSpPr>
          <p:spPr>
            <a:xfrm>
              <a:off x="1296" y="2440"/>
              <a:ext cx="864" cy="864"/>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flat" cmpd="sng" w="57150">
              <a:solidFill>
                <a:schemeClr val="hlink"/>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486" name="Google Shape;1486;p46"/>
            <p:cNvSpPr/>
            <p:nvPr/>
          </p:nvSpPr>
          <p:spPr>
            <a:xfrm>
              <a:off x="1536" y="2160"/>
              <a:ext cx="864" cy="864"/>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flat" cmpd="sng" w="57150">
              <a:solidFill>
                <a:schemeClr val="hlink"/>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487" name="Google Shape;1487;p46"/>
            <p:cNvSpPr/>
            <p:nvPr/>
          </p:nvSpPr>
          <p:spPr>
            <a:xfrm>
              <a:off x="1776" y="1956"/>
              <a:ext cx="864" cy="864"/>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flat" cmpd="sng" w="57150">
              <a:solidFill>
                <a:schemeClr val="hlink"/>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488" name="Google Shape;1488;p46"/>
            <p:cNvGrpSpPr/>
            <p:nvPr/>
          </p:nvGrpSpPr>
          <p:grpSpPr>
            <a:xfrm rot="-2727911">
              <a:off x="576" y="3216"/>
              <a:ext cx="1008" cy="432"/>
              <a:chOff x="962" y="2832"/>
              <a:chExt cx="1744" cy="528"/>
            </a:xfrm>
          </p:grpSpPr>
          <p:sp>
            <p:nvSpPr>
              <p:cNvPr id="1489" name="Google Shape;1489;p46"/>
              <p:cNvSpPr/>
              <p:nvPr/>
            </p:nvSpPr>
            <p:spPr>
              <a:xfrm>
                <a:off x="2610" y="2912"/>
                <a:ext cx="96" cy="150"/>
              </a:xfrm>
              <a:prstGeom prst="rightBracket">
                <a:avLst>
                  <a:gd fmla="val 78125" name="adj"/>
                </a:avLst>
              </a:prstGeom>
              <a:solidFill>
                <a:schemeClr val="hlink"/>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490" name="Google Shape;1490;p46"/>
              <p:cNvSpPr/>
              <p:nvPr/>
            </p:nvSpPr>
            <p:spPr>
              <a:xfrm>
                <a:off x="962" y="2832"/>
                <a:ext cx="1648" cy="528"/>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6"/>
              <p:cNvSpPr txBox="1"/>
              <p:nvPr/>
            </p:nvSpPr>
            <p:spPr>
              <a:xfrm rot="5400000">
                <a:off x="1536" y="2291"/>
                <a:ext cx="476" cy="159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sp>
            <p:nvSpPr>
              <p:cNvPr id="1492" name="Google Shape;1492;p46"/>
              <p:cNvSpPr/>
              <p:nvPr/>
            </p:nvSpPr>
            <p:spPr>
              <a:xfrm>
                <a:off x="2275" y="2905"/>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493" name="Google Shape;1493;p46"/>
              <p:cNvSpPr/>
              <p:nvPr/>
            </p:nvSpPr>
            <p:spPr>
              <a:xfrm>
                <a:off x="2275" y="3064"/>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494" name="Google Shape;1494;p46"/>
              <p:cNvSpPr/>
              <p:nvPr/>
            </p:nvSpPr>
            <p:spPr>
              <a:xfrm>
                <a:off x="2275" y="3227"/>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495" name="Google Shape;1495;p46"/>
              <p:cNvSpPr/>
              <p:nvPr/>
            </p:nvSpPr>
            <p:spPr>
              <a:xfrm>
                <a:off x="2034" y="2903"/>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496" name="Google Shape;1496;p46"/>
              <p:cNvSpPr/>
              <p:nvPr/>
            </p:nvSpPr>
            <p:spPr>
              <a:xfrm>
                <a:off x="2034" y="3062"/>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497" name="Google Shape;1497;p46"/>
              <p:cNvSpPr/>
              <p:nvPr/>
            </p:nvSpPr>
            <p:spPr>
              <a:xfrm>
                <a:off x="2034" y="3225"/>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498" name="Google Shape;1498;p46"/>
              <p:cNvSpPr/>
              <p:nvPr/>
            </p:nvSpPr>
            <p:spPr>
              <a:xfrm>
                <a:off x="1794" y="2905"/>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499" name="Google Shape;1499;p46"/>
              <p:cNvSpPr/>
              <p:nvPr/>
            </p:nvSpPr>
            <p:spPr>
              <a:xfrm>
                <a:off x="1794" y="3064"/>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500" name="Google Shape;1500;p46"/>
              <p:cNvSpPr/>
              <p:nvPr/>
            </p:nvSpPr>
            <p:spPr>
              <a:xfrm>
                <a:off x="1794" y="3227"/>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501" name="Google Shape;1501;p46"/>
              <p:cNvSpPr/>
              <p:nvPr/>
            </p:nvSpPr>
            <p:spPr>
              <a:xfrm>
                <a:off x="1554" y="2903"/>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502" name="Google Shape;1502;p46"/>
              <p:cNvSpPr/>
              <p:nvPr/>
            </p:nvSpPr>
            <p:spPr>
              <a:xfrm>
                <a:off x="1554" y="3062"/>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503" name="Google Shape;1503;p46"/>
              <p:cNvSpPr/>
              <p:nvPr/>
            </p:nvSpPr>
            <p:spPr>
              <a:xfrm>
                <a:off x="1554" y="3225"/>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sp>
        <p:nvSpPr>
          <p:cNvPr id="1504" name="Google Shape;1504;p46"/>
          <p:cNvSpPr txBox="1"/>
          <p:nvPr/>
        </p:nvSpPr>
        <p:spPr>
          <a:xfrm>
            <a:off x="3492500" y="5516563"/>
            <a:ext cx="4191000" cy="534987"/>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i="1" lang="en-US" sz="2800">
                <a:solidFill>
                  <a:srgbClr val="E8E5EC"/>
                </a:solidFill>
                <a:latin typeface="Arial Narrow"/>
                <a:ea typeface="Arial Narrow"/>
                <a:cs typeface="Arial Narrow"/>
                <a:sym typeface="Arial Narrow"/>
              </a:rPr>
              <a:t>Improves Resiliency</a:t>
            </a:r>
            <a:endParaRPr/>
          </a:p>
        </p:txBody>
      </p:sp>
      <p:sp>
        <p:nvSpPr>
          <p:cNvPr id="1505" name="Google Shape;1505;p46"/>
          <p:cNvSpPr/>
          <p:nvPr/>
        </p:nvSpPr>
        <p:spPr>
          <a:xfrm>
            <a:off x="0" y="765175"/>
            <a:ext cx="8964613" cy="4679950"/>
          </a:xfrm>
          <a:prstGeom prst="rect">
            <a:avLst/>
          </a:prstGeom>
          <a:noFill/>
          <a:ln>
            <a:noFill/>
          </a:ln>
        </p:spPr>
        <p:txBody>
          <a:bodyPr anchorCtr="0" anchor="t" bIns="45700" lIns="91425" spcFirstLastPara="1" rIns="91425" wrap="square" tIns="45700">
            <a:noAutofit/>
          </a:bodyPr>
          <a:lstStyle/>
          <a:p>
            <a:pPr indent="-339725" lvl="0" marL="339725" marR="0" rtl="0" algn="ctr">
              <a:spcBef>
                <a:spcPts val="0"/>
              </a:spcBef>
              <a:spcAft>
                <a:spcPts val="0"/>
              </a:spcAft>
              <a:buNone/>
            </a:pPr>
            <a:r>
              <a:rPr lang="en-US" sz="2800">
                <a:solidFill>
                  <a:srgbClr val="003399"/>
                </a:solidFill>
                <a:latin typeface="Arial Narrow"/>
                <a:ea typeface="Arial Narrow"/>
                <a:cs typeface="Arial Narrow"/>
                <a:sym typeface="Arial Narrow"/>
              </a:rPr>
              <a:t>	 </a:t>
            </a:r>
            <a:r>
              <a:rPr lang="en-US" sz="3200">
                <a:solidFill>
                  <a:srgbClr val="E8E5EC"/>
                </a:solidFill>
                <a:latin typeface="Arial Narrow"/>
                <a:ea typeface="Arial Narrow"/>
                <a:cs typeface="Arial Narrow"/>
                <a:sym typeface="Arial Narrow"/>
              </a:rPr>
              <a:t>Hide implementation from clients</a:t>
            </a:r>
            <a:endParaRPr/>
          </a:p>
          <a:p>
            <a:pPr indent="-228600" lvl="1" marL="682625" marR="0" rtl="0" algn="ctr">
              <a:spcBef>
                <a:spcPts val="560"/>
              </a:spcBef>
              <a:spcAft>
                <a:spcPts val="0"/>
              </a:spcAft>
              <a:buClr>
                <a:srgbClr val="E8E5EC"/>
              </a:buClr>
              <a:buSzPts val="2000"/>
              <a:buFont typeface="Noto Sans Symbols"/>
              <a:buChar char="❖"/>
            </a:pPr>
            <a:r>
              <a:rPr b="0" i="0" lang="en-US" sz="2000" u="none" cap="none" strike="noStrike">
                <a:solidFill>
                  <a:srgbClr val="E8E5EC"/>
                </a:solidFill>
                <a:latin typeface="Times New Roman"/>
                <a:ea typeface="Times New Roman"/>
                <a:cs typeface="Times New Roman"/>
                <a:sym typeface="Times New Roman"/>
              </a:rPr>
              <a:t> </a:t>
            </a:r>
            <a:r>
              <a:rPr b="0" i="0" lang="en-US" sz="2800" u="none" cap="none" strike="noStrike">
                <a:solidFill>
                  <a:srgbClr val="E8E5EC"/>
                </a:solidFill>
                <a:latin typeface="Arial Narrow"/>
                <a:ea typeface="Arial Narrow"/>
                <a:cs typeface="Arial Narrow"/>
                <a:sym typeface="Arial Narrow"/>
              </a:rPr>
              <a:t>clients depend on interface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47"/>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Encapsulation Illustrated</a:t>
            </a:r>
            <a:endParaRPr/>
          </a:p>
        </p:txBody>
      </p:sp>
      <p:sp>
        <p:nvSpPr>
          <p:cNvPr id="1512" name="Google Shape;1512;p47"/>
          <p:cNvSpPr txBox="1"/>
          <p:nvPr>
            <p:ph idx="1" type="body"/>
          </p:nvPr>
        </p:nvSpPr>
        <p:spPr>
          <a:xfrm>
            <a:off x="49213" y="1052513"/>
            <a:ext cx="3657600" cy="2147887"/>
          </a:xfrm>
          <a:prstGeom prst="rect">
            <a:avLst/>
          </a:prstGeom>
          <a:noFill/>
          <a:ln>
            <a:noFill/>
          </a:ln>
        </p:spPr>
        <p:txBody>
          <a:bodyPr anchorCtr="0" anchor="t" bIns="45700" lIns="91425" spcFirstLastPara="1" rIns="91425" wrap="square" tIns="45700">
            <a:normAutofit lnSpcReduction="10000"/>
          </a:bodyPr>
          <a:lstStyle/>
          <a:p>
            <a:pPr indent="-411480" lvl="0" marL="548640" rtl="0" algn="l">
              <a:spcBef>
                <a:spcPts val="0"/>
              </a:spcBef>
              <a:spcAft>
                <a:spcPts val="0"/>
              </a:spcAft>
              <a:buSzPts val="1820"/>
              <a:buChar char="▣"/>
            </a:pPr>
            <a:r>
              <a:rPr lang="en-US"/>
              <a:t>Professor Clark needs to be able to teach four classes in the next semester.</a:t>
            </a:r>
            <a:endParaRPr/>
          </a:p>
        </p:txBody>
      </p:sp>
      <p:pic>
        <p:nvPicPr>
          <p:cNvPr descr="PrinciplesOT_BasicDoughnut" id="1513" name="Google Shape;1513;p47"/>
          <p:cNvPicPr preferRelativeResize="0"/>
          <p:nvPr/>
        </p:nvPicPr>
        <p:blipFill rotWithShape="1">
          <a:blip r:embed="rId3">
            <a:alphaModFix/>
          </a:blip>
          <a:srcRect b="0" l="0" r="0" t="0"/>
          <a:stretch/>
        </p:blipFill>
        <p:spPr>
          <a:xfrm>
            <a:off x="4038600" y="1447800"/>
            <a:ext cx="3962400" cy="3878263"/>
          </a:xfrm>
          <a:prstGeom prst="rect">
            <a:avLst/>
          </a:prstGeom>
          <a:noFill/>
          <a:ln>
            <a:noFill/>
          </a:ln>
        </p:spPr>
      </p:pic>
      <p:sp>
        <p:nvSpPr>
          <p:cNvPr id="1514" name="Google Shape;1514;p47"/>
          <p:cNvSpPr txBox="1"/>
          <p:nvPr/>
        </p:nvSpPr>
        <p:spPr>
          <a:xfrm rot="-2760000">
            <a:off x="4214019" y="2351882"/>
            <a:ext cx="2071687" cy="38735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800">
                <a:solidFill>
                  <a:schemeClr val="dk2"/>
                </a:solidFill>
                <a:latin typeface="Arial Narrow"/>
                <a:ea typeface="Arial Narrow"/>
                <a:cs typeface="Arial Narrow"/>
                <a:sym typeface="Arial Narrow"/>
              </a:rPr>
              <a:t>SubmitFinalGrades</a:t>
            </a:r>
            <a:r>
              <a:rPr lang="en-US" sz="1000">
                <a:solidFill>
                  <a:schemeClr val="lt1"/>
                </a:solidFill>
                <a:latin typeface="Arial Narrow"/>
                <a:ea typeface="Arial Narrow"/>
                <a:cs typeface="Arial Narrow"/>
                <a:sym typeface="Arial Narrow"/>
              </a:rPr>
              <a:t>()</a:t>
            </a:r>
            <a:endParaRPr/>
          </a:p>
        </p:txBody>
      </p:sp>
      <p:sp>
        <p:nvSpPr>
          <p:cNvPr id="1515" name="Google Shape;1515;p47"/>
          <p:cNvSpPr txBox="1"/>
          <p:nvPr/>
        </p:nvSpPr>
        <p:spPr>
          <a:xfrm rot="2640000">
            <a:off x="5695950" y="2312988"/>
            <a:ext cx="2381250" cy="38735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800">
                <a:solidFill>
                  <a:schemeClr val="dk2"/>
                </a:solidFill>
                <a:latin typeface="Arial Narrow"/>
                <a:ea typeface="Arial Narrow"/>
                <a:cs typeface="Arial Narrow"/>
                <a:sym typeface="Arial Narrow"/>
              </a:rPr>
              <a:t>AcceptCourseOffering</a:t>
            </a:r>
            <a:r>
              <a:rPr lang="en-US" sz="1000">
                <a:solidFill>
                  <a:schemeClr val="dk2"/>
                </a:solidFill>
                <a:latin typeface="Arial Narrow"/>
                <a:ea typeface="Arial Narrow"/>
                <a:cs typeface="Arial Narrow"/>
                <a:sym typeface="Arial Narrow"/>
              </a:rPr>
              <a:t>()</a:t>
            </a:r>
            <a:endParaRPr/>
          </a:p>
        </p:txBody>
      </p:sp>
      <p:sp>
        <p:nvSpPr>
          <p:cNvPr id="1516" name="Google Shape;1516;p47"/>
          <p:cNvSpPr txBox="1"/>
          <p:nvPr/>
        </p:nvSpPr>
        <p:spPr>
          <a:xfrm>
            <a:off x="5410200" y="4632325"/>
            <a:ext cx="1704975" cy="385763"/>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800">
                <a:solidFill>
                  <a:schemeClr val="dk2"/>
                </a:solidFill>
                <a:latin typeface="Arial Narrow"/>
                <a:ea typeface="Arial Narrow"/>
                <a:cs typeface="Arial Narrow"/>
                <a:sym typeface="Arial Narrow"/>
              </a:rPr>
              <a:t>TakeSabbatical</a:t>
            </a:r>
            <a:r>
              <a:rPr lang="en-US" sz="1000">
                <a:solidFill>
                  <a:schemeClr val="dk2"/>
                </a:solidFill>
                <a:latin typeface="Arial Narrow"/>
                <a:ea typeface="Arial Narrow"/>
                <a:cs typeface="Arial Narrow"/>
                <a:sym typeface="Arial Narrow"/>
              </a:rPr>
              <a:t>()</a:t>
            </a:r>
            <a:endParaRPr/>
          </a:p>
        </p:txBody>
      </p:sp>
      <p:sp>
        <p:nvSpPr>
          <p:cNvPr id="1517" name="Google Shape;1517;p47"/>
          <p:cNvSpPr txBox="1"/>
          <p:nvPr/>
        </p:nvSpPr>
        <p:spPr>
          <a:xfrm>
            <a:off x="4953000" y="990600"/>
            <a:ext cx="1468438" cy="35560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600">
                <a:solidFill>
                  <a:srgbClr val="D8D8D8"/>
                </a:solidFill>
                <a:latin typeface="Arial Narrow"/>
                <a:ea typeface="Arial Narrow"/>
                <a:cs typeface="Arial Narrow"/>
                <a:sym typeface="Arial Narrow"/>
              </a:rPr>
              <a:t>Professor Clark</a:t>
            </a:r>
            <a:endParaRPr/>
          </a:p>
        </p:txBody>
      </p:sp>
      <p:sp>
        <p:nvSpPr>
          <p:cNvPr id="1518" name="Google Shape;1518;p47"/>
          <p:cNvSpPr txBox="1"/>
          <p:nvPr/>
        </p:nvSpPr>
        <p:spPr>
          <a:xfrm rot="2640000">
            <a:off x="4267200" y="3867150"/>
            <a:ext cx="1487488" cy="479425"/>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800">
                <a:solidFill>
                  <a:schemeClr val="dk2"/>
                </a:solidFill>
                <a:latin typeface="Arial Narrow"/>
                <a:ea typeface="Arial Narrow"/>
                <a:cs typeface="Arial Narrow"/>
                <a:sym typeface="Arial Narrow"/>
              </a:rPr>
              <a:t>SetMaxLoad</a:t>
            </a:r>
            <a:r>
              <a:rPr lang="en-US" sz="2000">
                <a:solidFill>
                  <a:schemeClr val="dk2"/>
                </a:solidFill>
                <a:latin typeface="Arial Narrow"/>
                <a:ea typeface="Arial Narrow"/>
                <a:cs typeface="Arial Narrow"/>
                <a:sym typeface="Arial Narrow"/>
              </a:rPr>
              <a:t>()</a:t>
            </a:r>
            <a:endParaRPr sz="1000">
              <a:solidFill>
                <a:schemeClr val="dk2"/>
              </a:solidFill>
              <a:latin typeface="Arial Narrow"/>
              <a:ea typeface="Arial Narrow"/>
              <a:cs typeface="Arial Narrow"/>
              <a:sym typeface="Arial Narrow"/>
            </a:endParaRPr>
          </a:p>
        </p:txBody>
      </p:sp>
      <p:sp>
        <p:nvSpPr>
          <p:cNvPr id="1519" name="Google Shape;1519;p47"/>
          <p:cNvSpPr txBox="1"/>
          <p:nvPr/>
        </p:nvSpPr>
        <p:spPr>
          <a:xfrm>
            <a:off x="5486400" y="2787650"/>
            <a:ext cx="1428750" cy="102235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000">
                <a:solidFill>
                  <a:schemeClr val="dk2"/>
                </a:solidFill>
                <a:latin typeface="Arial Narrow"/>
                <a:ea typeface="Arial Narrow"/>
                <a:cs typeface="Arial Narrow"/>
                <a:sym typeface="Arial Narrow"/>
              </a:rPr>
              <a:t>Name: J Clark</a:t>
            </a:r>
            <a:endParaRPr/>
          </a:p>
          <a:p>
            <a:pPr indent="0" lvl="0" marL="0" marR="0" rtl="0" algn="ctr">
              <a:spcBef>
                <a:spcPts val="500"/>
              </a:spcBef>
              <a:spcAft>
                <a:spcPts val="0"/>
              </a:spcAft>
              <a:buNone/>
            </a:pPr>
            <a:r>
              <a:rPr lang="en-US" sz="1000">
                <a:solidFill>
                  <a:schemeClr val="dk2"/>
                </a:solidFill>
                <a:latin typeface="Arial Narrow"/>
                <a:ea typeface="Arial Narrow"/>
                <a:cs typeface="Arial Narrow"/>
                <a:sym typeface="Arial Narrow"/>
              </a:rPr>
              <a:t>Employee ID: 567138</a:t>
            </a:r>
            <a:endParaRPr/>
          </a:p>
          <a:p>
            <a:pPr indent="0" lvl="0" marL="0" marR="0" rtl="0" algn="ctr">
              <a:spcBef>
                <a:spcPts val="500"/>
              </a:spcBef>
              <a:spcAft>
                <a:spcPts val="0"/>
              </a:spcAft>
              <a:buNone/>
            </a:pPr>
            <a:r>
              <a:rPr lang="en-US" sz="1000">
                <a:solidFill>
                  <a:schemeClr val="dk2"/>
                </a:solidFill>
                <a:latin typeface="Arial Narrow"/>
                <a:ea typeface="Arial Narrow"/>
                <a:cs typeface="Arial Narrow"/>
                <a:sym typeface="Arial Narrow"/>
              </a:rPr>
              <a:t>HireDate: 07/25/1991</a:t>
            </a:r>
            <a:endParaRPr/>
          </a:p>
          <a:p>
            <a:pPr indent="0" lvl="0" marL="0" marR="0" rtl="0" algn="ctr">
              <a:spcBef>
                <a:spcPts val="500"/>
              </a:spcBef>
              <a:spcAft>
                <a:spcPts val="0"/>
              </a:spcAft>
              <a:buNone/>
            </a:pPr>
            <a:r>
              <a:rPr lang="en-US" sz="1000">
                <a:solidFill>
                  <a:schemeClr val="dk2"/>
                </a:solidFill>
                <a:latin typeface="Arial Narrow"/>
                <a:ea typeface="Arial Narrow"/>
                <a:cs typeface="Arial Narrow"/>
                <a:sym typeface="Arial Narrow"/>
              </a:rPr>
              <a:t>Status: Tenured</a:t>
            </a:r>
            <a:endParaRPr/>
          </a:p>
          <a:p>
            <a:pPr indent="0" lvl="0" marL="0" marR="0" rtl="0" algn="ctr">
              <a:spcBef>
                <a:spcPts val="500"/>
              </a:spcBef>
              <a:spcAft>
                <a:spcPts val="0"/>
              </a:spcAft>
              <a:buNone/>
            </a:pPr>
            <a:r>
              <a:rPr lang="en-US" sz="1000">
                <a:solidFill>
                  <a:schemeClr val="dk2"/>
                </a:solidFill>
                <a:latin typeface="Arial Narrow"/>
                <a:ea typeface="Arial Narrow"/>
                <a:cs typeface="Arial Narrow"/>
                <a:sym typeface="Arial Narrow"/>
              </a:rPr>
              <a:t>Discipline: Finance</a:t>
            </a:r>
            <a:endParaRPr/>
          </a:p>
          <a:p>
            <a:pPr indent="0" lvl="0" marL="0" marR="0" rtl="0" algn="ctr">
              <a:spcBef>
                <a:spcPts val="500"/>
              </a:spcBef>
              <a:spcAft>
                <a:spcPts val="0"/>
              </a:spcAft>
              <a:buNone/>
            </a:pPr>
            <a:r>
              <a:rPr lang="en-US" sz="1000">
                <a:solidFill>
                  <a:schemeClr val="dk2"/>
                </a:solidFill>
                <a:latin typeface="Arial Narrow"/>
                <a:ea typeface="Arial Narrow"/>
                <a:cs typeface="Arial Narrow"/>
                <a:sym typeface="Arial Narrow"/>
              </a:rPr>
              <a:t>MaxLoad:4</a:t>
            </a:r>
            <a:endParaRPr/>
          </a:p>
        </p:txBody>
      </p:sp>
      <p:cxnSp>
        <p:nvCxnSpPr>
          <p:cNvPr id="1520" name="Google Shape;1520;p47"/>
          <p:cNvCxnSpPr/>
          <p:nvPr/>
        </p:nvCxnSpPr>
        <p:spPr>
          <a:xfrm>
            <a:off x="1752600" y="4267200"/>
            <a:ext cx="2133600" cy="0"/>
          </a:xfrm>
          <a:prstGeom prst="straightConnector1">
            <a:avLst/>
          </a:prstGeom>
          <a:noFill/>
          <a:ln cap="flat" cmpd="sng" w="184150">
            <a:solidFill>
              <a:schemeClr val="hlink"/>
            </a:solidFill>
            <a:prstDash val="solid"/>
            <a:round/>
            <a:headEnd len="med" w="med" type="none"/>
            <a:tailEnd len="med" w="med" type="triangle"/>
          </a:ln>
        </p:spPr>
      </p:cxnSp>
      <p:sp>
        <p:nvSpPr>
          <p:cNvPr id="1521" name="Google Shape;1521;p47"/>
          <p:cNvSpPr txBox="1"/>
          <p:nvPr/>
        </p:nvSpPr>
        <p:spPr>
          <a:xfrm>
            <a:off x="1630363" y="3581400"/>
            <a:ext cx="1714500" cy="417513"/>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2000">
                <a:solidFill>
                  <a:srgbClr val="D8D8D8"/>
                </a:solidFill>
                <a:latin typeface="Arial Narrow"/>
                <a:ea typeface="Arial Narrow"/>
                <a:cs typeface="Arial Narrow"/>
                <a:sym typeface="Arial Narrow"/>
              </a:rPr>
              <a:t>SetMaxLoad(4)</a:t>
            </a:r>
            <a:endParaRPr/>
          </a:p>
        </p:txBody>
      </p:sp>
      <p:cxnSp>
        <p:nvCxnSpPr>
          <p:cNvPr id="1522" name="Google Shape;1522;p47"/>
          <p:cNvCxnSpPr/>
          <p:nvPr/>
        </p:nvCxnSpPr>
        <p:spPr>
          <a:xfrm flipH="1" rot="10800000">
            <a:off x="5257800" y="3810000"/>
            <a:ext cx="457200" cy="457200"/>
          </a:xfrm>
          <a:prstGeom prst="straightConnector1">
            <a:avLst/>
          </a:prstGeom>
          <a:noFill/>
          <a:ln cap="flat" cmpd="sng" w="47625">
            <a:solidFill>
              <a:schemeClr val="hlink"/>
            </a:solidFill>
            <a:prstDash val="solid"/>
            <a:round/>
            <a:headEnd len="med" w="med" type="none"/>
            <a:tailEnd len="med" w="med" type="stealth"/>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48"/>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Encapsulation – Information/Implementation hiding</a:t>
            </a:r>
            <a:endParaRPr/>
          </a:p>
        </p:txBody>
      </p:sp>
      <p:sp>
        <p:nvSpPr>
          <p:cNvPr id="1528" name="Google Shape;1528;p48"/>
          <p:cNvSpPr txBox="1"/>
          <p:nvPr/>
        </p:nvSpPr>
        <p:spPr>
          <a:xfrm>
            <a:off x="1754188" y="2228850"/>
            <a:ext cx="1409700" cy="479425"/>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2800">
                <a:solidFill>
                  <a:srgbClr val="DDD9E2"/>
                </a:solidFill>
                <a:latin typeface="Arial Narrow"/>
                <a:ea typeface="Arial Narrow"/>
                <a:cs typeface="Arial Narrow"/>
                <a:sym typeface="Arial Narrow"/>
              </a:rPr>
              <a:t>Interface</a:t>
            </a:r>
            <a:endParaRPr/>
          </a:p>
        </p:txBody>
      </p:sp>
      <p:sp>
        <p:nvSpPr>
          <p:cNvPr id="1529" name="Google Shape;1529;p48"/>
          <p:cNvSpPr txBox="1"/>
          <p:nvPr/>
        </p:nvSpPr>
        <p:spPr>
          <a:xfrm>
            <a:off x="4724400" y="5867400"/>
            <a:ext cx="4141788" cy="125571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2800">
                <a:solidFill>
                  <a:srgbClr val="FFFF66"/>
                </a:solidFill>
                <a:latin typeface="Arial Narrow"/>
                <a:ea typeface="Arial Narrow"/>
                <a:cs typeface="Arial Narrow"/>
                <a:sym typeface="Arial Narrow"/>
              </a:rPr>
              <a:t>Implementation details which are invisible for client.</a:t>
            </a:r>
            <a:endParaRPr sz="2800">
              <a:solidFill>
                <a:srgbClr val="FFFF66"/>
              </a:solidFill>
              <a:latin typeface="Arial Narrow"/>
              <a:ea typeface="Arial Narrow"/>
              <a:cs typeface="Arial Narrow"/>
              <a:sym typeface="Arial Narrow"/>
            </a:endParaRPr>
          </a:p>
        </p:txBody>
      </p:sp>
      <p:sp>
        <p:nvSpPr>
          <p:cNvPr id="1530" name="Google Shape;1530;p48"/>
          <p:cNvSpPr txBox="1"/>
          <p:nvPr/>
        </p:nvSpPr>
        <p:spPr>
          <a:xfrm>
            <a:off x="4427538" y="981075"/>
            <a:ext cx="4464050" cy="860425"/>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2800">
                <a:solidFill>
                  <a:srgbClr val="FFFF66"/>
                </a:solidFill>
                <a:latin typeface="Arial Narrow"/>
                <a:ea typeface="Arial Narrow"/>
                <a:cs typeface="Arial Narrow"/>
                <a:sym typeface="Arial Narrow"/>
              </a:rPr>
              <a:t>Information which can’t be accessed by client</a:t>
            </a:r>
            <a:endParaRPr sz="2800">
              <a:solidFill>
                <a:srgbClr val="FFFF66"/>
              </a:solidFill>
              <a:latin typeface="Arial Narrow"/>
              <a:ea typeface="Arial Narrow"/>
              <a:cs typeface="Arial Narrow"/>
              <a:sym typeface="Arial Narrow"/>
            </a:endParaRPr>
          </a:p>
        </p:txBody>
      </p:sp>
      <p:cxnSp>
        <p:nvCxnSpPr>
          <p:cNvPr id="1531" name="Google Shape;1531;p48"/>
          <p:cNvCxnSpPr/>
          <p:nvPr/>
        </p:nvCxnSpPr>
        <p:spPr>
          <a:xfrm>
            <a:off x="3733800" y="3505200"/>
            <a:ext cx="1219200" cy="0"/>
          </a:xfrm>
          <a:prstGeom prst="straightConnector1">
            <a:avLst/>
          </a:prstGeom>
          <a:noFill/>
          <a:ln cap="flat" cmpd="sng" w="38100">
            <a:solidFill>
              <a:schemeClr val="lt1"/>
            </a:solidFill>
            <a:prstDash val="solid"/>
            <a:round/>
            <a:headEnd len="med" w="med" type="none"/>
            <a:tailEnd len="med" w="med" type="triangle"/>
          </a:ln>
        </p:spPr>
      </p:cxnSp>
      <p:cxnSp>
        <p:nvCxnSpPr>
          <p:cNvPr id="1532" name="Google Shape;1532;p48"/>
          <p:cNvCxnSpPr/>
          <p:nvPr/>
        </p:nvCxnSpPr>
        <p:spPr>
          <a:xfrm>
            <a:off x="4267200" y="914400"/>
            <a:ext cx="0" cy="4724400"/>
          </a:xfrm>
          <a:prstGeom prst="straightConnector1">
            <a:avLst/>
          </a:prstGeom>
          <a:noFill/>
          <a:ln cap="flat" cmpd="sng" w="9525">
            <a:solidFill>
              <a:schemeClr val="lt1"/>
            </a:solidFill>
            <a:prstDash val="solid"/>
            <a:round/>
            <a:headEnd len="med" w="med" type="none"/>
            <a:tailEnd len="med" w="med" type="none"/>
          </a:ln>
        </p:spPr>
      </p:cxnSp>
      <p:cxnSp>
        <p:nvCxnSpPr>
          <p:cNvPr id="1533" name="Google Shape;1533;p48"/>
          <p:cNvCxnSpPr/>
          <p:nvPr/>
        </p:nvCxnSpPr>
        <p:spPr>
          <a:xfrm>
            <a:off x="228600" y="3505200"/>
            <a:ext cx="1066800" cy="0"/>
          </a:xfrm>
          <a:prstGeom prst="straightConnector1">
            <a:avLst/>
          </a:prstGeom>
          <a:noFill/>
          <a:ln cap="flat" cmpd="sng" w="38100">
            <a:solidFill>
              <a:schemeClr val="lt2"/>
            </a:solidFill>
            <a:prstDash val="solid"/>
            <a:round/>
            <a:headEnd len="med" w="med" type="none"/>
            <a:tailEnd len="med" w="med" type="triangle"/>
          </a:ln>
        </p:spPr>
      </p:cxnSp>
      <p:sp>
        <p:nvSpPr>
          <p:cNvPr id="1534" name="Google Shape;1534;p48"/>
          <p:cNvSpPr txBox="1"/>
          <p:nvPr/>
        </p:nvSpPr>
        <p:spPr>
          <a:xfrm>
            <a:off x="169863" y="2990850"/>
            <a:ext cx="1001712" cy="479425"/>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2800">
                <a:solidFill>
                  <a:srgbClr val="DDD9E2"/>
                </a:solidFill>
                <a:latin typeface="Arial Narrow"/>
                <a:ea typeface="Arial Narrow"/>
                <a:cs typeface="Arial Narrow"/>
                <a:sym typeface="Arial Narrow"/>
              </a:rPr>
              <a:t>Client</a:t>
            </a:r>
            <a:endParaRPr/>
          </a:p>
        </p:txBody>
      </p:sp>
      <p:sp>
        <p:nvSpPr>
          <p:cNvPr id="1535" name="Google Shape;1535;p48"/>
          <p:cNvSpPr/>
          <p:nvPr/>
        </p:nvSpPr>
        <p:spPr>
          <a:xfrm>
            <a:off x="1619250" y="2781300"/>
            <a:ext cx="1944688" cy="1439863"/>
          </a:xfrm>
          <a:prstGeom prst="rect">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536" name="Google Shape;1536;p48"/>
          <p:cNvSpPr txBox="1"/>
          <p:nvPr/>
        </p:nvSpPr>
        <p:spPr>
          <a:xfrm>
            <a:off x="1763713" y="2924175"/>
            <a:ext cx="1709737" cy="12001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D9D9D9"/>
                </a:solidFill>
                <a:latin typeface="Arial Narrow"/>
                <a:ea typeface="Arial Narrow"/>
                <a:cs typeface="Arial Narrow"/>
                <a:sym typeface="Arial Narrow"/>
              </a:rPr>
              <a:t>Deposit()</a:t>
            </a:r>
            <a:endParaRPr sz="2000">
              <a:solidFill>
                <a:srgbClr val="D9D9D9"/>
              </a:solidFill>
              <a:latin typeface="Arial Narrow"/>
              <a:ea typeface="Arial Narrow"/>
              <a:cs typeface="Arial Narrow"/>
              <a:sym typeface="Arial Narrow"/>
            </a:endParaRPr>
          </a:p>
          <a:p>
            <a:pPr indent="0" lvl="0" marL="0" marR="0" rtl="0" algn="ctr">
              <a:spcBef>
                <a:spcPts val="1000"/>
              </a:spcBef>
              <a:spcAft>
                <a:spcPts val="0"/>
              </a:spcAft>
              <a:buNone/>
            </a:pPr>
            <a:r>
              <a:rPr lang="en-US" sz="2000">
                <a:solidFill>
                  <a:srgbClr val="D9D9D9"/>
                </a:solidFill>
                <a:latin typeface="Arial Narrow"/>
                <a:ea typeface="Arial Narrow"/>
                <a:cs typeface="Arial Narrow"/>
                <a:sym typeface="Arial Narrow"/>
              </a:rPr>
              <a:t>Withdraw()</a:t>
            </a:r>
            <a:endParaRPr sz="2000">
              <a:solidFill>
                <a:srgbClr val="D9D9D9"/>
              </a:solidFill>
              <a:latin typeface="Arial Narrow"/>
              <a:ea typeface="Arial Narrow"/>
              <a:cs typeface="Arial Narrow"/>
              <a:sym typeface="Arial Narrow"/>
            </a:endParaRPr>
          </a:p>
          <a:p>
            <a:pPr indent="0" lvl="0" marL="0" marR="0" rtl="0" algn="ctr">
              <a:spcBef>
                <a:spcPts val="1000"/>
              </a:spcBef>
              <a:spcAft>
                <a:spcPts val="0"/>
              </a:spcAft>
              <a:buNone/>
            </a:pPr>
            <a:r>
              <a:rPr lang="en-US" sz="2000">
                <a:solidFill>
                  <a:srgbClr val="D9D9D9"/>
                </a:solidFill>
                <a:latin typeface="Arial Narrow"/>
                <a:ea typeface="Arial Narrow"/>
                <a:cs typeface="Arial Narrow"/>
                <a:sym typeface="Arial Narrow"/>
              </a:rPr>
              <a:t>Transfer()</a:t>
            </a:r>
            <a:endParaRPr sz="2000">
              <a:solidFill>
                <a:srgbClr val="D9D9D9"/>
              </a:solidFill>
              <a:latin typeface="Arial Narrow"/>
              <a:ea typeface="Arial Narrow"/>
              <a:cs typeface="Arial Narrow"/>
              <a:sym typeface="Arial Narrow"/>
            </a:endParaRPr>
          </a:p>
        </p:txBody>
      </p:sp>
      <p:sp>
        <p:nvSpPr>
          <p:cNvPr id="1537" name="Google Shape;1537;p48"/>
          <p:cNvSpPr txBox="1"/>
          <p:nvPr/>
        </p:nvSpPr>
        <p:spPr>
          <a:xfrm>
            <a:off x="5435600" y="1916113"/>
            <a:ext cx="2260600" cy="304641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D9D9D9"/>
                </a:solidFill>
                <a:latin typeface="Arial Narrow"/>
                <a:ea typeface="Arial Narrow"/>
                <a:cs typeface="Arial Narrow"/>
                <a:sym typeface="Arial Narrow"/>
              </a:rPr>
              <a:t>Balance</a:t>
            </a:r>
            <a:endParaRPr/>
          </a:p>
          <a:p>
            <a:pPr indent="0" lvl="0" marL="0" marR="0" rtl="0" algn="ctr">
              <a:spcBef>
                <a:spcPts val="1000"/>
              </a:spcBef>
              <a:spcAft>
                <a:spcPts val="0"/>
              </a:spcAft>
              <a:buNone/>
            </a:pPr>
            <a:r>
              <a:rPr lang="en-US" sz="2000">
                <a:solidFill>
                  <a:srgbClr val="D9D9D9"/>
                </a:solidFill>
                <a:latin typeface="Arial Narrow"/>
                <a:ea typeface="Arial Narrow"/>
                <a:cs typeface="Arial Narrow"/>
                <a:sym typeface="Arial Narrow"/>
              </a:rPr>
              <a:t>insterestYTD</a:t>
            </a:r>
            <a:endParaRPr sz="2000">
              <a:solidFill>
                <a:srgbClr val="D9D9D9"/>
              </a:solidFill>
              <a:latin typeface="Arial Narrow"/>
              <a:ea typeface="Arial Narrow"/>
              <a:cs typeface="Arial Narrow"/>
              <a:sym typeface="Arial Narrow"/>
            </a:endParaRPr>
          </a:p>
          <a:p>
            <a:pPr indent="0" lvl="0" marL="0" marR="0" rtl="0" algn="ctr">
              <a:spcBef>
                <a:spcPts val="1000"/>
              </a:spcBef>
              <a:spcAft>
                <a:spcPts val="0"/>
              </a:spcAft>
              <a:buNone/>
            </a:pPr>
            <a:r>
              <a:rPr lang="en-US" sz="2000">
                <a:solidFill>
                  <a:srgbClr val="D9D9D9"/>
                </a:solidFill>
                <a:latin typeface="Arial Narrow"/>
                <a:ea typeface="Arial Narrow"/>
                <a:cs typeface="Arial Narrow"/>
                <a:sym typeface="Arial Narrow"/>
              </a:rPr>
              <a:t>Owner</a:t>
            </a:r>
            <a:endParaRPr/>
          </a:p>
          <a:p>
            <a:pPr indent="0" lvl="0" marL="0" marR="0" rtl="0" algn="ctr">
              <a:spcBef>
                <a:spcPts val="1000"/>
              </a:spcBef>
              <a:spcAft>
                <a:spcPts val="0"/>
              </a:spcAft>
              <a:buNone/>
            </a:pPr>
            <a:r>
              <a:rPr lang="en-US" sz="2000">
                <a:solidFill>
                  <a:srgbClr val="D9D9D9"/>
                </a:solidFill>
                <a:latin typeface="Arial Narrow"/>
                <a:ea typeface="Arial Narrow"/>
                <a:cs typeface="Arial Narrow"/>
                <a:sym typeface="Arial Narrow"/>
              </a:rPr>
              <a:t>Account_number</a:t>
            </a:r>
            <a:endParaRPr sz="2000">
              <a:solidFill>
                <a:srgbClr val="D9D9D9"/>
              </a:solidFill>
              <a:latin typeface="Arial Narrow"/>
              <a:ea typeface="Arial Narrow"/>
              <a:cs typeface="Arial Narrow"/>
              <a:sym typeface="Arial Narrow"/>
            </a:endParaRPr>
          </a:p>
          <a:p>
            <a:pPr indent="0" lvl="0" marL="0" marR="0" rtl="0" algn="ctr">
              <a:spcBef>
                <a:spcPts val="1000"/>
              </a:spcBef>
              <a:spcAft>
                <a:spcPts val="0"/>
              </a:spcAft>
              <a:buNone/>
            </a:pPr>
            <a:r>
              <a:rPr lang="en-US" sz="2000">
                <a:solidFill>
                  <a:srgbClr val="D9D9D9"/>
                </a:solidFill>
                <a:latin typeface="Arial Narrow"/>
                <a:ea typeface="Arial Narrow"/>
                <a:cs typeface="Arial Narrow"/>
                <a:sym typeface="Arial Narrow"/>
              </a:rPr>
              <a:t> </a:t>
            </a:r>
            <a:endParaRPr/>
          </a:p>
          <a:p>
            <a:pPr indent="0" lvl="0" marL="0" marR="0" rtl="0" algn="ctr">
              <a:spcBef>
                <a:spcPts val="1000"/>
              </a:spcBef>
              <a:spcAft>
                <a:spcPts val="0"/>
              </a:spcAft>
              <a:buNone/>
            </a:pPr>
            <a:r>
              <a:rPr lang="en-US" sz="2000">
                <a:solidFill>
                  <a:srgbClr val="D9D9D9"/>
                </a:solidFill>
                <a:latin typeface="Arial Narrow"/>
                <a:ea typeface="Arial Narrow"/>
                <a:cs typeface="Arial Narrow"/>
                <a:sym typeface="Arial Narrow"/>
              </a:rPr>
              <a:t>Deposit() {…}</a:t>
            </a:r>
            <a:endParaRPr/>
          </a:p>
          <a:p>
            <a:pPr indent="0" lvl="0" marL="0" marR="0" rtl="0" algn="ctr">
              <a:spcBef>
                <a:spcPts val="1000"/>
              </a:spcBef>
              <a:spcAft>
                <a:spcPts val="0"/>
              </a:spcAft>
              <a:buNone/>
            </a:pPr>
            <a:r>
              <a:rPr lang="en-US" sz="2000">
                <a:solidFill>
                  <a:srgbClr val="D9D9D9"/>
                </a:solidFill>
                <a:latin typeface="Arial Narrow"/>
                <a:ea typeface="Arial Narrow"/>
                <a:cs typeface="Arial Narrow"/>
                <a:sym typeface="Arial Narrow"/>
              </a:rPr>
              <a:t>Withdraw() {…}</a:t>
            </a:r>
            <a:endParaRPr/>
          </a:p>
          <a:p>
            <a:pPr indent="0" lvl="0" marL="0" marR="0" rtl="0" algn="ctr">
              <a:spcBef>
                <a:spcPts val="1000"/>
              </a:spcBef>
              <a:spcAft>
                <a:spcPts val="0"/>
              </a:spcAft>
              <a:buNone/>
            </a:pPr>
            <a:r>
              <a:rPr lang="en-US" sz="2000">
                <a:solidFill>
                  <a:srgbClr val="D9D9D9"/>
                </a:solidFill>
                <a:latin typeface="Arial Narrow"/>
                <a:ea typeface="Arial Narrow"/>
                <a:cs typeface="Arial Narrow"/>
                <a:sym typeface="Arial Narrow"/>
              </a:rPr>
              <a:t>Transfer() {…}</a:t>
            </a:r>
            <a:endParaRPr/>
          </a:p>
        </p:txBody>
      </p:sp>
      <p:sp>
        <p:nvSpPr>
          <p:cNvPr id="1538" name="Google Shape;1538;p48"/>
          <p:cNvSpPr/>
          <p:nvPr/>
        </p:nvSpPr>
        <p:spPr>
          <a:xfrm>
            <a:off x="5292725" y="1773238"/>
            <a:ext cx="3095625" cy="3168650"/>
          </a:xfrm>
          <a:prstGeom prst="rect">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49"/>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What Is Inheritance ?</a:t>
            </a:r>
            <a:endParaRPr/>
          </a:p>
        </p:txBody>
      </p:sp>
      <p:sp>
        <p:nvSpPr>
          <p:cNvPr id="1544" name="Google Shape;1544;p49"/>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i="1" lang="en-US"/>
              <a:t>Inheritance </a:t>
            </a:r>
            <a:r>
              <a:rPr lang="en-US"/>
              <a:t>—a way of organizing classes </a:t>
            </a:r>
            <a:endParaRPr/>
          </a:p>
          <a:p>
            <a:pPr indent="-411480" lvl="0" marL="548640" rtl="0" algn="l">
              <a:spcBef>
                <a:spcPts val="560"/>
              </a:spcBef>
              <a:spcAft>
                <a:spcPts val="0"/>
              </a:spcAft>
              <a:buSzPts val="1820"/>
              <a:buChar char="▣"/>
            </a:pPr>
            <a:r>
              <a:rPr lang="en-US"/>
              <a:t>Term comes from inheritance of traits like eye color, hair color, and so on.</a:t>
            </a:r>
            <a:endParaRPr/>
          </a:p>
          <a:p>
            <a:pPr indent="-411480" lvl="0" marL="548640" rtl="0" algn="l">
              <a:spcBef>
                <a:spcPts val="560"/>
              </a:spcBef>
              <a:spcAft>
                <a:spcPts val="0"/>
              </a:spcAft>
              <a:buSzPts val="1820"/>
              <a:buChar char="▣"/>
            </a:pPr>
            <a:r>
              <a:rPr lang="en-US"/>
              <a:t>Classes with properties in common can be grouped so that their common properties are only defined once.</a:t>
            </a:r>
            <a:endParaRPr/>
          </a:p>
          <a:p>
            <a:pPr indent="-411480" lvl="0" marL="548640" rtl="0" algn="l">
              <a:spcBef>
                <a:spcPts val="560"/>
              </a:spcBef>
              <a:spcAft>
                <a:spcPts val="0"/>
              </a:spcAft>
              <a:buSzPts val="1820"/>
              <a:buChar char="▣"/>
            </a:pPr>
            <a:r>
              <a:rPr lang="en-US"/>
              <a:t> Is an “is a kind of” relationship</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5"/>
          <p:cNvSpPr txBox="1"/>
          <p:nvPr>
            <p:ph type="title"/>
          </p:nvPr>
        </p:nvSpPr>
        <p:spPr>
          <a:xfrm>
            <a:off x="0" y="0"/>
            <a:ext cx="9144000"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Procedural Programming - Example</a:t>
            </a:r>
            <a:endParaRPr/>
          </a:p>
        </p:txBody>
      </p:sp>
      <p:sp>
        <p:nvSpPr>
          <p:cNvPr id="136" name="Google Shape;136;p5"/>
          <p:cNvSpPr txBox="1"/>
          <p:nvPr>
            <p:ph idx="1" type="body"/>
          </p:nvPr>
        </p:nvSpPr>
        <p:spPr>
          <a:xfrm>
            <a:off x="0" y="3810000"/>
            <a:ext cx="9144000" cy="2592388"/>
          </a:xfrm>
          <a:prstGeom prst="rect">
            <a:avLst/>
          </a:prstGeom>
          <a:noFill/>
          <a:ln>
            <a:noFill/>
          </a:ln>
        </p:spPr>
        <p:txBody>
          <a:bodyPr anchorCtr="0" anchor="t" bIns="45700" lIns="91425" spcFirstLastPara="1" rIns="91425" wrap="square" tIns="45700">
            <a:normAutofit/>
          </a:bodyPr>
          <a:lstStyle/>
          <a:p>
            <a:pPr indent="-347663" lvl="0" marL="347663" rtl="0" algn="l">
              <a:spcBef>
                <a:spcPts val="0"/>
              </a:spcBef>
              <a:spcAft>
                <a:spcPts val="0"/>
              </a:spcAft>
              <a:buSzPts val="1560"/>
              <a:buChar char="▣"/>
            </a:pPr>
            <a:r>
              <a:rPr b="1" lang="en-US" sz="2400"/>
              <a:t>A procedural programming language usually consists of </a:t>
            </a:r>
            <a:r>
              <a:rPr b="1" lang="en-US" sz="2400">
                <a:solidFill>
                  <a:srgbClr val="000066"/>
                </a:solidFill>
              </a:rPr>
              <a:t>:</a:t>
            </a:r>
            <a:endParaRPr b="1" sz="2400">
              <a:solidFill>
                <a:srgbClr val="000066"/>
              </a:solidFill>
            </a:endParaRPr>
          </a:p>
          <a:p>
            <a:pPr indent="-283464" lvl="1" marL="1143000" rtl="0" algn="l">
              <a:spcBef>
                <a:spcPts val="400"/>
              </a:spcBef>
              <a:spcAft>
                <a:spcPts val="0"/>
              </a:spcAft>
              <a:buSzPts val="1440"/>
              <a:buChar char="◼"/>
            </a:pPr>
            <a:r>
              <a:rPr lang="en-US" sz="1800"/>
              <a:t> </a:t>
            </a:r>
            <a:r>
              <a:rPr lang="en-US" sz="2000"/>
              <a:t>A collection of </a:t>
            </a:r>
            <a:r>
              <a:rPr lang="en-US" sz="2000">
                <a:solidFill>
                  <a:schemeClr val="dk1"/>
                </a:solidFill>
              </a:rPr>
              <a:t>variables</a:t>
            </a:r>
            <a:r>
              <a:rPr lang="en-US" sz="2000"/>
              <a:t>, each of  which at any stage contains a certain value (a number, a character, a string of characters, etc)</a:t>
            </a:r>
            <a:endParaRPr/>
          </a:p>
          <a:p>
            <a:pPr indent="-283464" lvl="1" marL="1143000" rtl="0" algn="l">
              <a:spcBef>
                <a:spcPts val="400"/>
              </a:spcBef>
              <a:spcAft>
                <a:spcPts val="0"/>
              </a:spcAft>
              <a:buSzPts val="1600"/>
              <a:buChar char="◼"/>
            </a:pPr>
            <a:r>
              <a:rPr lang="en-US" sz="2000"/>
              <a:t> A collection of </a:t>
            </a:r>
            <a:r>
              <a:rPr lang="en-US" sz="2000">
                <a:solidFill>
                  <a:schemeClr val="dk1"/>
                </a:solidFill>
              </a:rPr>
              <a:t>statements</a:t>
            </a:r>
            <a:r>
              <a:rPr lang="en-US" sz="2000"/>
              <a:t> that change the values of these variables.</a:t>
            </a:r>
            <a:endParaRPr/>
          </a:p>
          <a:p>
            <a:pPr indent="-347663" lvl="0" marL="347663" rtl="0" algn="l">
              <a:spcBef>
                <a:spcPts val="560"/>
              </a:spcBef>
              <a:spcAft>
                <a:spcPts val="0"/>
              </a:spcAft>
              <a:buSzPts val="1560"/>
              <a:buChar char="▣"/>
            </a:pPr>
            <a:r>
              <a:rPr b="1" lang="en-US" sz="2400"/>
              <a:t>The building-block of this type program is the </a:t>
            </a:r>
            <a:r>
              <a:rPr b="1" i="1" lang="en-US" sz="2800">
                <a:solidFill>
                  <a:srgbClr val="FF0000"/>
                </a:solidFill>
              </a:rPr>
              <a:t>procedure </a:t>
            </a:r>
            <a:r>
              <a:rPr b="1" lang="en-US" sz="2800"/>
              <a:t>or</a:t>
            </a:r>
            <a:r>
              <a:rPr b="1" lang="en-US" sz="2800">
                <a:solidFill>
                  <a:srgbClr val="FFFF66"/>
                </a:solidFill>
              </a:rPr>
              <a:t> </a:t>
            </a:r>
            <a:r>
              <a:rPr b="1" i="1" lang="en-US" sz="2800">
                <a:solidFill>
                  <a:srgbClr val="FF0000"/>
                </a:solidFill>
              </a:rPr>
              <a:t>function</a:t>
            </a:r>
            <a:r>
              <a:rPr b="1" lang="en-US" sz="2800">
                <a:solidFill>
                  <a:srgbClr val="FF0000"/>
                </a:solidFill>
              </a:rPr>
              <a:t>.</a:t>
            </a:r>
            <a:endParaRPr b="1" sz="2800">
              <a:solidFill>
                <a:srgbClr val="FF0000"/>
              </a:solidFill>
            </a:endParaRPr>
          </a:p>
        </p:txBody>
      </p:sp>
      <p:sp>
        <p:nvSpPr>
          <p:cNvPr id="137" name="Google Shape;137;p5"/>
          <p:cNvSpPr txBox="1"/>
          <p:nvPr/>
        </p:nvSpPr>
        <p:spPr>
          <a:xfrm>
            <a:off x="827088" y="857250"/>
            <a:ext cx="6840537" cy="534988"/>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i="1" lang="en-US" sz="3200">
                <a:solidFill>
                  <a:srgbClr val="4040FF"/>
                </a:solidFill>
                <a:latin typeface="Arial Narrow"/>
                <a:ea typeface="Arial Narrow"/>
                <a:cs typeface="Arial Narrow"/>
                <a:sym typeface="Arial Narrow"/>
              </a:rPr>
              <a:t>Programs = Algorithm + Data Structure</a:t>
            </a:r>
            <a:endParaRPr sz="3200">
              <a:solidFill>
                <a:srgbClr val="4040FF"/>
              </a:solidFill>
              <a:latin typeface="Arial Narrow"/>
              <a:ea typeface="Arial Narrow"/>
              <a:cs typeface="Arial Narrow"/>
              <a:sym typeface="Arial Narrow"/>
            </a:endParaRPr>
          </a:p>
        </p:txBody>
      </p:sp>
      <p:grpSp>
        <p:nvGrpSpPr>
          <p:cNvPr id="138" name="Google Shape;138;p5"/>
          <p:cNvGrpSpPr/>
          <p:nvPr/>
        </p:nvGrpSpPr>
        <p:grpSpPr>
          <a:xfrm>
            <a:off x="179388" y="1362075"/>
            <a:ext cx="8120062" cy="2374900"/>
            <a:chOff x="113" y="709"/>
            <a:chExt cx="5115" cy="1496"/>
          </a:xfrm>
        </p:grpSpPr>
        <p:cxnSp>
          <p:nvCxnSpPr>
            <p:cNvPr id="139" name="Google Shape;139;p5"/>
            <p:cNvCxnSpPr/>
            <p:nvPr/>
          </p:nvCxnSpPr>
          <p:spPr>
            <a:xfrm flipH="1">
              <a:off x="2744" y="1071"/>
              <a:ext cx="590" cy="91"/>
            </a:xfrm>
            <a:prstGeom prst="straightConnector1">
              <a:avLst/>
            </a:prstGeom>
            <a:noFill/>
            <a:ln cap="flat" cmpd="sng" w="9525">
              <a:solidFill>
                <a:schemeClr val="lt1"/>
              </a:solidFill>
              <a:prstDash val="solid"/>
              <a:round/>
              <a:headEnd len="med" w="med" type="none"/>
              <a:tailEnd len="med" w="med" type="triangle"/>
            </a:ln>
          </p:spPr>
        </p:cxnSp>
        <p:cxnSp>
          <p:nvCxnSpPr>
            <p:cNvPr id="140" name="Google Shape;140;p5"/>
            <p:cNvCxnSpPr/>
            <p:nvPr/>
          </p:nvCxnSpPr>
          <p:spPr>
            <a:xfrm rot="10800000">
              <a:off x="2789" y="1298"/>
              <a:ext cx="545" cy="91"/>
            </a:xfrm>
            <a:prstGeom prst="straightConnector1">
              <a:avLst/>
            </a:prstGeom>
            <a:noFill/>
            <a:ln cap="flat" cmpd="sng" w="9525">
              <a:solidFill>
                <a:schemeClr val="lt1"/>
              </a:solidFill>
              <a:prstDash val="solid"/>
              <a:round/>
              <a:headEnd len="med" w="med" type="none"/>
              <a:tailEnd len="med" w="med" type="triangle"/>
            </a:ln>
          </p:spPr>
        </p:cxnSp>
        <p:cxnSp>
          <p:nvCxnSpPr>
            <p:cNvPr id="141" name="Google Shape;141;p5"/>
            <p:cNvCxnSpPr/>
            <p:nvPr/>
          </p:nvCxnSpPr>
          <p:spPr>
            <a:xfrm rot="10800000">
              <a:off x="2789" y="1389"/>
              <a:ext cx="545" cy="363"/>
            </a:xfrm>
            <a:prstGeom prst="straightConnector1">
              <a:avLst/>
            </a:prstGeom>
            <a:noFill/>
            <a:ln cap="flat" cmpd="sng" w="9525">
              <a:solidFill>
                <a:schemeClr val="lt1"/>
              </a:solidFill>
              <a:prstDash val="solid"/>
              <a:round/>
              <a:headEnd len="med" w="med" type="none"/>
              <a:tailEnd len="med" w="med" type="triangle"/>
            </a:ln>
          </p:spPr>
        </p:cxnSp>
        <p:cxnSp>
          <p:nvCxnSpPr>
            <p:cNvPr id="142" name="Google Shape;142;p5"/>
            <p:cNvCxnSpPr/>
            <p:nvPr/>
          </p:nvCxnSpPr>
          <p:spPr>
            <a:xfrm>
              <a:off x="3198" y="709"/>
              <a:ext cx="0" cy="1496"/>
            </a:xfrm>
            <a:prstGeom prst="straightConnector1">
              <a:avLst/>
            </a:prstGeom>
            <a:noFill/>
            <a:ln cap="flat" cmpd="sng" w="9525">
              <a:solidFill>
                <a:schemeClr val="lt1"/>
              </a:solidFill>
              <a:prstDash val="lgDash"/>
              <a:round/>
              <a:headEnd len="med" w="med" type="none"/>
              <a:tailEnd len="med" w="med" type="none"/>
            </a:ln>
          </p:spPr>
        </p:cxnSp>
        <p:grpSp>
          <p:nvGrpSpPr>
            <p:cNvPr id="143" name="Google Shape;143;p5"/>
            <p:cNvGrpSpPr/>
            <p:nvPr/>
          </p:nvGrpSpPr>
          <p:grpSpPr>
            <a:xfrm>
              <a:off x="113" y="709"/>
              <a:ext cx="2994" cy="1496"/>
              <a:chOff x="113" y="709"/>
              <a:chExt cx="2994" cy="1496"/>
            </a:xfrm>
          </p:grpSpPr>
          <p:sp>
            <p:nvSpPr>
              <p:cNvPr id="144" name="Google Shape;144;p5"/>
              <p:cNvSpPr txBox="1"/>
              <p:nvPr/>
            </p:nvSpPr>
            <p:spPr>
              <a:xfrm>
                <a:off x="1338" y="890"/>
                <a:ext cx="1688" cy="1203"/>
              </a:xfrm>
              <a:prstGeom prst="rect">
                <a:avLst/>
              </a:prstGeom>
              <a:noFill/>
              <a:ln>
                <a:noFill/>
              </a:ln>
            </p:spPr>
            <p:txBody>
              <a:bodyPr anchorCtr="0" anchor="t" bIns="45700" lIns="91425" spcFirstLastPara="1" rIns="91425" wrap="square" tIns="45700">
                <a:spAutoFit/>
              </a:bodyPr>
              <a:lstStyle/>
              <a:p>
                <a:pPr indent="0" lvl="0" marL="0" marR="0" rtl="0" algn="ctr">
                  <a:lnSpc>
                    <a:spcPct val="50000"/>
                  </a:lnSpc>
                  <a:spcBef>
                    <a:spcPts val="0"/>
                  </a:spcBef>
                  <a:spcAft>
                    <a:spcPts val="0"/>
                  </a:spcAft>
                  <a:buNone/>
                </a:pPr>
                <a:r>
                  <a:rPr i="1" lang="en-US" sz="1800">
                    <a:solidFill>
                      <a:srgbClr val="D8D8D8"/>
                    </a:solidFill>
                    <a:latin typeface="Arial Narrow"/>
                    <a:ea typeface="Arial Narrow"/>
                    <a:cs typeface="Arial Narrow"/>
                    <a:sym typeface="Arial Narrow"/>
                  </a:rPr>
                  <a:t>Struct  account {</a:t>
                </a:r>
                <a:endParaRPr/>
              </a:p>
              <a:p>
                <a:pPr indent="0" lvl="0" marL="0" marR="0" rtl="0" algn="ctr">
                  <a:lnSpc>
                    <a:spcPct val="50000"/>
                  </a:lnSpc>
                  <a:spcBef>
                    <a:spcPts val="900"/>
                  </a:spcBef>
                  <a:spcAft>
                    <a:spcPts val="0"/>
                  </a:spcAft>
                  <a:buNone/>
                </a:pPr>
                <a:r>
                  <a:rPr i="1" lang="en-US" sz="1800">
                    <a:solidFill>
                      <a:srgbClr val="D8D8D8"/>
                    </a:solidFill>
                    <a:latin typeface="Arial Narrow"/>
                    <a:ea typeface="Arial Narrow"/>
                    <a:cs typeface="Arial Narrow"/>
                    <a:sym typeface="Arial Narrow"/>
                  </a:rPr>
                  <a:t>     char name;</a:t>
                </a:r>
                <a:endParaRPr/>
              </a:p>
              <a:p>
                <a:pPr indent="0" lvl="0" marL="0" marR="0" rtl="0" algn="ctr">
                  <a:lnSpc>
                    <a:spcPct val="50000"/>
                  </a:lnSpc>
                  <a:spcBef>
                    <a:spcPts val="900"/>
                  </a:spcBef>
                  <a:spcAft>
                    <a:spcPts val="0"/>
                  </a:spcAft>
                  <a:buNone/>
                </a:pPr>
                <a:r>
                  <a:rPr i="1" lang="en-US" sz="1800">
                    <a:solidFill>
                      <a:srgbClr val="D8D8D8"/>
                    </a:solidFill>
                    <a:latin typeface="Arial Narrow"/>
                    <a:ea typeface="Arial Narrow"/>
                    <a:cs typeface="Arial Narrow"/>
                    <a:sym typeface="Arial Narrow"/>
                  </a:rPr>
                  <a:t>     int accountId;</a:t>
                </a:r>
                <a:endParaRPr/>
              </a:p>
              <a:p>
                <a:pPr indent="0" lvl="0" marL="0" marR="0" rtl="0" algn="ctr">
                  <a:lnSpc>
                    <a:spcPct val="50000"/>
                  </a:lnSpc>
                  <a:spcBef>
                    <a:spcPts val="900"/>
                  </a:spcBef>
                  <a:spcAft>
                    <a:spcPts val="0"/>
                  </a:spcAft>
                  <a:buNone/>
                </a:pPr>
                <a:r>
                  <a:rPr i="1" lang="en-US" sz="1800">
                    <a:solidFill>
                      <a:srgbClr val="D8D8D8"/>
                    </a:solidFill>
                    <a:latin typeface="Arial Narrow"/>
                    <a:ea typeface="Arial Narrow"/>
                    <a:cs typeface="Arial Narrow"/>
                    <a:sym typeface="Arial Narrow"/>
                  </a:rPr>
                  <a:t>     float balance;</a:t>
                </a:r>
                <a:endParaRPr/>
              </a:p>
              <a:p>
                <a:pPr indent="0" lvl="0" marL="0" marR="0" rtl="0" algn="ctr">
                  <a:lnSpc>
                    <a:spcPct val="50000"/>
                  </a:lnSpc>
                  <a:spcBef>
                    <a:spcPts val="900"/>
                  </a:spcBef>
                  <a:spcAft>
                    <a:spcPts val="0"/>
                  </a:spcAft>
                  <a:buNone/>
                </a:pPr>
                <a:r>
                  <a:rPr i="1" lang="en-US" sz="1800">
                    <a:solidFill>
                      <a:srgbClr val="D8D8D8"/>
                    </a:solidFill>
                    <a:latin typeface="Arial Narrow"/>
                    <a:ea typeface="Arial Narrow"/>
                    <a:cs typeface="Arial Narrow"/>
                    <a:sym typeface="Arial Narrow"/>
                  </a:rPr>
                  <a:t>     float interestYTD;</a:t>
                </a:r>
                <a:endParaRPr/>
              </a:p>
              <a:p>
                <a:pPr indent="0" lvl="0" marL="0" marR="0" rtl="0" algn="ctr">
                  <a:lnSpc>
                    <a:spcPct val="50000"/>
                  </a:lnSpc>
                  <a:spcBef>
                    <a:spcPts val="900"/>
                  </a:spcBef>
                  <a:spcAft>
                    <a:spcPts val="0"/>
                  </a:spcAft>
                  <a:buNone/>
                </a:pPr>
                <a:r>
                  <a:rPr i="1" lang="en-US" sz="1800">
                    <a:solidFill>
                      <a:srgbClr val="D8D8D8"/>
                    </a:solidFill>
                    <a:latin typeface="Arial Narrow"/>
                    <a:ea typeface="Arial Narrow"/>
                    <a:cs typeface="Arial Narrow"/>
                    <a:sym typeface="Arial Narrow"/>
                  </a:rPr>
                  <a:t>    char accountType;</a:t>
                </a:r>
                <a:endParaRPr/>
              </a:p>
              <a:p>
                <a:pPr indent="0" lvl="0" marL="0" marR="0" rtl="0" algn="ctr">
                  <a:lnSpc>
                    <a:spcPct val="50000"/>
                  </a:lnSpc>
                  <a:spcBef>
                    <a:spcPts val="900"/>
                  </a:spcBef>
                  <a:spcAft>
                    <a:spcPts val="0"/>
                  </a:spcAft>
                  <a:buNone/>
                </a:pPr>
                <a:r>
                  <a:rPr i="1" lang="en-US" sz="1800">
                    <a:solidFill>
                      <a:srgbClr val="D8D8D8"/>
                    </a:solidFill>
                    <a:latin typeface="Arial Narrow"/>
                    <a:ea typeface="Arial Narrow"/>
                    <a:cs typeface="Arial Narrow"/>
                    <a:sym typeface="Arial Narrow"/>
                  </a:rPr>
                  <a:t>};</a:t>
                </a:r>
                <a:endParaRPr/>
              </a:p>
            </p:txBody>
          </p:sp>
          <p:sp>
            <p:nvSpPr>
              <p:cNvPr id="145" name="Google Shape;145;p5"/>
              <p:cNvSpPr txBox="1"/>
              <p:nvPr/>
            </p:nvSpPr>
            <p:spPr>
              <a:xfrm>
                <a:off x="204" y="1253"/>
                <a:ext cx="1111" cy="360"/>
              </a:xfrm>
              <a:prstGeom prst="rect">
                <a:avLst/>
              </a:prstGeom>
              <a:noFill/>
              <a:ln>
                <a:noFill/>
              </a:ln>
            </p:spPr>
            <p:txBody>
              <a:bodyPr anchorCtr="0" anchor="t" bIns="45700" lIns="91425" spcFirstLastPara="1" rIns="91425" wrap="square" tIns="45700">
                <a:spAutoFit/>
              </a:bodyPr>
              <a:lstStyle/>
              <a:p>
                <a:pPr indent="0" lvl="0" marL="0" marR="0" rtl="0" algn="ctr">
                  <a:lnSpc>
                    <a:spcPct val="50000"/>
                  </a:lnSpc>
                  <a:spcBef>
                    <a:spcPts val="0"/>
                  </a:spcBef>
                  <a:spcAft>
                    <a:spcPts val="0"/>
                  </a:spcAft>
                  <a:buNone/>
                </a:pPr>
                <a:r>
                  <a:rPr lang="en-US" sz="2000">
                    <a:solidFill>
                      <a:srgbClr val="FFFF99"/>
                    </a:solidFill>
                    <a:latin typeface="Arial Narrow"/>
                    <a:ea typeface="Arial Narrow"/>
                    <a:cs typeface="Arial Narrow"/>
                    <a:sym typeface="Arial Narrow"/>
                  </a:rPr>
                  <a:t>Data Structure: </a:t>
                </a:r>
                <a:endParaRPr/>
              </a:p>
              <a:p>
                <a:pPr indent="0" lvl="0" marL="0" marR="0" rtl="0" algn="ctr">
                  <a:lnSpc>
                    <a:spcPct val="50000"/>
                  </a:lnSpc>
                  <a:spcBef>
                    <a:spcPts val="1000"/>
                  </a:spcBef>
                  <a:spcAft>
                    <a:spcPts val="0"/>
                  </a:spcAft>
                  <a:buNone/>
                </a:pPr>
                <a:r>
                  <a:rPr lang="en-US" sz="2000">
                    <a:solidFill>
                      <a:srgbClr val="FFFF99"/>
                    </a:solidFill>
                    <a:latin typeface="Arial Narrow"/>
                    <a:ea typeface="Arial Narrow"/>
                    <a:cs typeface="Arial Narrow"/>
                    <a:sym typeface="Arial Narrow"/>
                  </a:rPr>
                  <a:t>Bank Account</a:t>
                </a:r>
                <a:endParaRPr sz="2000">
                  <a:solidFill>
                    <a:srgbClr val="FFFF99"/>
                  </a:solidFill>
                  <a:latin typeface="Arial Narrow"/>
                  <a:ea typeface="Arial Narrow"/>
                  <a:cs typeface="Arial Narrow"/>
                  <a:sym typeface="Arial Narrow"/>
                </a:endParaRPr>
              </a:p>
            </p:txBody>
          </p:sp>
          <p:sp>
            <p:nvSpPr>
              <p:cNvPr id="146" name="Google Shape;146;p5"/>
              <p:cNvSpPr/>
              <p:nvPr/>
            </p:nvSpPr>
            <p:spPr>
              <a:xfrm>
                <a:off x="113" y="709"/>
                <a:ext cx="2994" cy="1496"/>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147" name="Google Shape;147;p5"/>
            <p:cNvSpPr txBox="1"/>
            <p:nvPr/>
          </p:nvSpPr>
          <p:spPr>
            <a:xfrm>
              <a:off x="3334" y="935"/>
              <a:ext cx="1785" cy="252"/>
            </a:xfrm>
            <a:prstGeom prst="rect">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D8D8D8"/>
                  </a:solidFill>
                  <a:latin typeface="Arial Narrow"/>
                  <a:ea typeface="Arial Narrow"/>
                  <a:cs typeface="Arial Narrow"/>
                  <a:sym typeface="Arial Narrow"/>
                </a:rPr>
                <a:t>Procedure 1: Deposit() {...}</a:t>
              </a:r>
              <a:endParaRPr/>
            </a:p>
          </p:txBody>
        </p:sp>
        <p:sp>
          <p:nvSpPr>
            <p:cNvPr id="148" name="Google Shape;148;p5"/>
            <p:cNvSpPr txBox="1"/>
            <p:nvPr/>
          </p:nvSpPr>
          <p:spPr>
            <a:xfrm>
              <a:off x="3334" y="1253"/>
              <a:ext cx="1894" cy="252"/>
            </a:xfrm>
            <a:prstGeom prst="rect">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D8D8D8"/>
                  </a:solidFill>
                  <a:latin typeface="Arial Narrow"/>
                  <a:ea typeface="Arial Narrow"/>
                  <a:cs typeface="Arial Narrow"/>
                  <a:sym typeface="Arial Narrow"/>
                </a:rPr>
                <a:t>Procedure 1: Withdraw() {...}</a:t>
              </a:r>
              <a:endParaRPr/>
            </a:p>
          </p:txBody>
        </p:sp>
        <p:sp>
          <p:nvSpPr>
            <p:cNvPr id="149" name="Google Shape;149;p5"/>
            <p:cNvSpPr txBox="1"/>
            <p:nvPr/>
          </p:nvSpPr>
          <p:spPr>
            <a:xfrm>
              <a:off x="3334" y="1616"/>
              <a:ext cx="1823" cy="252"/>
            </a:xfrm>
            <a:prstGeom prst="rect">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D8D8D8"/>
                  </a:solidFill>
                  <a:latin typeface="Arial Narrow"/>
                  <a:ea typeface="Arial Narrow"/>
                  <a:cs typeface="Arial Narrow"/>
                  <a:sym typeface="Arial Narrow"/>
                </a:rPr>
                <a:t>Procedure 1: Transfer()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50"/>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An Inheritance Hierarchy</a:t>
            </a:r>
            <a:endParaRPr/>
          </a:p>
        </p:txBody>
      </p:sp>
      <p:grpSp>
        <p:nvGrpSpPr>
          <p:cNvPr id="1550" name="Google Shape;1550;p50"/>
          <p:cNvGrpSpPr/>
          <p:nvPr/>
        </p:nvGrpSpPr>
        <p:grpSpPr>
          <a:xfrm>
            <a:off x="395288" y="981075"/>
            <a:ext cx="8534400" cy="3048000"/>
            <a:chOff x="240" y="1152"/>
            <a:chExt cx="5376" cy="1920"/>
          </a:xfrm>
        </p:grpSpPr>
        <p:cxnSp>
          <p:nvCxnSpPr>
            <p:cNvPr id="1551" name="Google Shape;1551;p50"/>
            <p:cNvCxnSpPr/>
            <p:nvPr/>
          </p:nvCxnSpPr>
          <p:spPr>
            <a:xfrm flipH="1">
              <a:off x="1152" y="1344"/>
              <a:ext cx="1920" cy="672"/>
            </a:xfrm>
            <a:prstGeom prst="straightConnector1">
              <a:avLst/>
            </a:prstGeom>
            <a:noFill/>
            <a:ln cap="flat" cmpd="sng" w="12700">
              <a:solidFill>
                <a:schemeClr val="lt1"/>
              </a:solidFill>
              <a:prstDash val="solid"/>
              <a:round/>
              <a:headEnd len="med" w="med" type="none"/>
              <a:tailEnd len="med" w="med" type="none"/>
            </a:ln>
          </p:spPr>
        </p:cxnSp>
        <p:cxnSp>
          <p:nvCxnSpPr>
            <p:cNvPr id="1552" name="Google Shape;1552;p50"/>
            <p:cNvCxnSpPr/>
            <p:nvPr/>
          </p:nvCxnSpPr>
          <p:spPr>
            <a:xfrm>
              <a:off x="2784" y="1296"/>
              <a:ext cx="0" cy="816"/>
            </a:xfrm>
            <a:prstGeom prst="straightConnector1">
              <a:avLst/>
            </a:prstGeom>
            <a:noFill/>
            <a:ln cap="flat" cmpd="sng" w="12700">
              <a:solidFill>
                <a:schemeClr val="lt1"/>
              </a:solidFill>
              <a:prstDash val="solid"/>
              <a:round/>
              <a:headEnd len="med" w="med" type="none"/>
              <a:tailEnd len="med" w="med" type="none"/>
            </a:ln>
          </p:spPr>
        </p:cxnSp>
        <p:cxnSp>
          <p:nvCxnSpPr>
            <p:cNvPr id="1553" name="Google Shape;1553;p50"/>
            <p:cNvCxnSpPr/>
            <p:nvPr/>
          </p:nvCxnSpPr>
          <p:spPr>
            <a:xfrm>
              <a:off x="2400" y="1344"/>
              <a:ext cx="2304" cy="624"/>
            </a:xfrm>
            <a:prstGeom prst="straightConnector1">
              <a:avLst/>
            </a:prstGeom>
            <a:noFill/>
            <a:ln cap="flat" cmpd="sng" w="12700">
              <a:solidFill>
                <a:schemeClr val="lt1"/>
              </a:solidFill>
              <a:prstDash val="solid"/>
              <a:round/>
              <a:headEnd len="med" w="med" type="none"/>
              <a:tailEnd len="med" w="med" type="none"/>
            </a:ln>
          </p:spPr>
        </p:cxnSp>
        <p:cxnSp>
          <p:nvCxnSpPr>
            <p:cNvPr id="1554" name="Google Shape;1554;p50"/>
            <p:cNvCxnSpPr/>
            <p:nvPr/>
          </p:nvCxnSpPr>
          <p:spPr>
            <a:xfrm flipH="1">
              <a:off x="672" y="2112"/>
              <a:ext cx="624" cy="816"/>
            </a:xfrm>
            <a:prstGeom prst="straightConnector1">
              <a:avLst/>
            </a:prstGeom>
            <a:noFill/>
            <a:ln cap="flat" cmpd="sng" w="12700">
              <a:solidFill>
                <a:schemeClr val="lt1"/>
              </a:solidFill>
              <a:prstDash val="solid"/>
              <a:round/>
              <a:headEnd len="med" w="med" type="none"/>
              <a:tailEnd len="med" w="med" type="none"/>
            </a:ln>
          </p:spPr>
        </p:cxnSp>
        <p:cxnSp>
          <p:nvCxnSpPr>
            <p:cNvPr id="1555" name="Google Shape;1555;p50"/>
            <p:cNvCxnSpPr/>
            <p:nvPr/>
          </p:nvCxnSpPr>
          <p:spPr>
            <a:xfrm>
              <a:off x="1104" y="2064"/>
              <a:ext cx="864" cy="912"/>
            </a:xfrm>
            <a:prstGeom prst="straightConnector1">
              <a:avLst/>
            </a:prstGeom>
            <a:noFill/>
            <a:ln cap="flat" cmpd="sng" w="12700">
              <a:solidFill>
                <a:schemeClr val="lt1"/>
              </a:solidFill>
              <a:prstDash val="solid"/>
              <a:round/>
              <a:headEnd len="med" w="med" type="none"/>
              <a:tailEnd len="med" w="med" type="none"/>
            </a:ln>
          </p:spPr>
        </p:cxnSp>
        <p:cxnSp>
          <p:nvCxnSpPr>
            <p:cNvPr id="1556" name="Google Shape;1556;p50"/>
            <p:cNvCxnSpPr/>
            <p:nvPr/>
          </p:nvCxnSpPr>
          <p:spPr>
            <a:xfrm flipH="1">
              <a:off x="3456" y="2112"/>
              <a:ext cx="1104" cy="816"/>
            </a:xfrm>
            <a:prstGeom prst="straightConnector1">
              <a:avLst/>
            </a:prstGeom>
            <a:noFill/>
            <a:ln cap="flat" cmpd="sng" w="12700">
              <a:solidFill>
                <a:schemeClr val="lt1"/>
              </a:solidFill>
              <a:prstDash val="solid"/>
              <a:round/>
              <a:headEnd len="med" w="med" type="none"/>
              <a:tailEnd len="med" w="med" type="none"/>
            </a:ln>
          </p:spPr>
        </p:cxnSp>
        <p:cxnSp>
          <p:nvCxnSpPr>
            <p:cNvPr id="1557" name="Google Shape;1557;p50"/>
            <p:cNvCxnSpPr/>
            <p:nvPr/>
          </p:nvCxnSpPr>
          <p:spPr>
            <a:xfrm>
              <a:off x="4368" y="2112"/>
              <a:ext cx="672" cy="864"/>
            </a:xfrm>
            <a:prstGeom prst="straightConnector1">
              <a:avLst/>
            </a:prstGeom>
            <a:noFill/>
            <a:ln cap="flat" cmpd="sng" w="12700">
              <a:solidFill>
                <a:schemeClr val="lt1"/>
              </a:solidFill>
              <a:prstDash val="solid"/>
              <a:round/>
              <a:headEnd len="med" w="med" type="none"/>
              <a:tailEnd len="med" w="med" type="none"/>
            </a:ln>
          </p:spPr>
        </p:cxnSp>
        <p:sp>
          <p:nvSpPr>
            <p:cNvPr id="1558" name="Google Shape;1558;p50"/>
            <p:cNvSpPr/>
            <p:nvPr/>
          </p:nvSpPr>
          <p:spPr>
            <a:xfrm>
              <a:off x="2112" y="1152"/>
              <a:ext cx="1344" cy="288"/>
            </a:xfrm>
            <a:prstGeom prst="roundRect">
              <a:avLst>
                <a:gd fmla="val 50000" name="adj"/>
              </a:avLst>
            </a:prstGeom>
            <a:solidFill>
              <a:srgbClr val="CCCCFF"/>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Vehicle</a:t>
              </a:r>
              <a:endParaRPr/>
            </a:p>
          </p:txBody>
        </p:sp>
        <p:sp>
          <p:nvSpPr>
            <p:cNvPr id="1559" name="Google Shape;1559;p50"/>
            <p:cNvSpPr/>
            <p:nvPr/>
          </p:nvSpPr>
          <p:spPr>
            <a:xfrm>
              <a:off x="528" y="1920"/>
              <a:ext cx="1344" cy="288"/>
            </a:xfrm>
            <a:prstGeom prst="roundRect">
              <a:avLst>
                <a:gd fmla="val 50000" name="adj"/>
              </a:avLst>
            </a:prstGeom>
            <a:solidFill>
              <a:srgbClr val="CCCCFF"/>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Automobile</a:t>
              </a:r>
              <a:endParaRPr/>
            </a:p>
          </p:txBody>
        </p:sp>
        <p:sp>
          <p:nvSpPr>
            <p:cNvPr id="1560" name="Google Shape;1560;p50"/>
            <p:cNvSpPr/>
            <p:nvPr/>
          </p:nvSpPr>
          <p:spPr>
            <a:xfrm>
              <a:off x="2160" y="1920"/>
              <a:ext cx="1344" cy="288"/>
            </a:xfrm>
            <a:prstGeom prst="roundRect">
              <a:avLst>
                <a:gd fmla="val 50000" name="adj"/>
              </a:avLst>
            </a:prstGeom>
            <a:solidFill>
              <a:srgbClr val="CCCCFF"/>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Motorcycle</a:t>
              </a:r>
              <a:endParaRPr/>
            </a:p>
          </p:txBody>
        </p:sp>
        <p:sp>
          <p:nvSpPr>
            <p:cNvPr id="1561" name="Google Shape;1561;p50"/>
            <p:cNvSpPr/>
            <p:nvPr/>
          </p:nvSpPr>
          <p:spPr>
            <a:xfrm>
              <a:off x="3840" y="1920"/>
              <a:ext cx="1344" cy="288"/>
            </a:xfrm>
            <a:prstGeom prst="roundRect">
              <a:avLst>
                <a:gd fmla="val 50000" name="adj"/>
              </a:avLst>
            </a:prstGeom>
            <a:solidFill>
              <a:srgbClr val="CCCCFF"/>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Bus</a:t>
              </a:r>
              <a:endParaRPr/>
            </a:p>
          </p:txBody>
        </p:sp>
        <p:sp>
          <p:nvSpPr>
            <p:cNvPr id="1562" name="Google Shape;1562;p50"/>
            <p:cNvSpPr/>
            <p:nvPr/>
          </p:nvSpPr>
          <p:spPr>
            <a:xfrm>
              <a:off x="240" y="2784"/>
              <a:ext cx="912" cy="288"/>
            </a:xfrm>
            <a:prstGeom prst="roundRect">
              <a:avLst>
                <a:gd fmla="val 50000" name="adj"/>
              </a:avLst>
            </a:prstGeom>
            <a:solidFill>
              <a:srgbClr val="CCCCFF"/>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Sedan</a:t>
              </a:r>
              <a:endParaRPr/>
            </a:p>
          </p:txBody>
        </p:sp>
        <p:sp>
          <p:nvSpPr>
            <p:cNvPr id="1563" name="Google Shape;1563;p50"/>
            <p:cNvSpPr/>
            <p:nvPr/>
          </p:nvSpPr>
          <p:spPr>
            <a:xfrm>
              <a:off x="1344" y="2784"/>
              <a:ext cx="1200" cy="288"/>
            </a:xfrm>
            <a:prstGeom prst="roundRect">
              <a:avLst>
                <a:gd fmla="val 50000" name="adj"/>
              </a:avLst>
            </a:prstGeom>
            <a:solidFill>
              <a:srgbClr val="CCCCFF"/>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Sports Car</a:t>
              </a:r>
              <a:endParaRPr/>
            </a:p>
          </p:txBody>
        </p:sp>
        <p:sp>
          <p:nvSpPr>
            <p:cNvPr id="1564" name="Google Shape;1564;p50"/>
            <p:cNvSpPr/>
            <p:nvPr/>
          </p:nvSpPr>
          <p:spPr>
            <a:xfrm>
              <a:off x="2880" y="2784"/>
              <a:ext cx="1248" cy="288"/>
            </a:xfrm>
            <a:prstGeom prst="roundRect">
              <a:avLst>
                <a:gd fmla="val 50000" name="adj"/>
              </a:avLst>
            </a:prstGeom>
            <a:solidFill>
              <a:srgbClr val="CCCCFF"/>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School Bus</a:t>
              </a:r>
              <a:endParaRPr/>
            </a:p>
          </p:txBody>
        </p:sp>
        <p:sp>
          <p:nvSpPr>
            <p:cNvPr id="1565" name="Google Shape;1565;p50"/>
            <p:cNvSpPr/>
            <p:nvPr/>
          </p:nvSpPr>
          <p:spPr>
            <a:xfrm>
              <a:off x="4368" y="2784"/>
              <a:ext cx="1248" cy="288"/>
            </a:xfrm>
            <a:prstGeom prst="roundRect">
              <a:avLst>
                <a:gd fmla="val 50000" name="adj"/>
              </a:avLst>
            </a:prstGeom>
            <a:solidFill>
              <a:srgbClr val="CCCCFF"/>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Luxury Bus</a:t>
              </a:r>
              <a:endParaRPr/>
            </a:p>
          </p:txBody>
        </p:sp>
      </p:grpSp>
      <p:sp>
        <p:nvSpPr>
          <p:cNvPr id="1566" name="Google Shape;1566;p50"/>
          <p:cNvSpPr txBox="1"/>
          <p:nvPr/>
        </p:nvSpPr>
        <p:spPr>
          <a:xfrm>
            <a:off x="611188" y="4437063"/>
            <a:ext cx="7940675" cy="9461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E8E5EC"/>
                </a:solidFill>
                <a:latin typeface="Arial Narrow"/>
                <a:ea typeface="Arial Narrow"/>
                <a:cs typeface="Arial Narrow"/>
                <a:sym typeface="Arial Narrow"/>
              </a:rPr>
              <a:t>What properties does each vehicle inherit from the types of vehicles above it in the diagram?</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51"/>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Example: Single Inheritance</a:t>
            </a:r>
            <a:endParaRPr/>
          </a:p>
        </p:txBody>
      </p:sp>
      <p:sp>
        <p:nvSpPr>
          <p:cNvPr id="1572" name="Google Shape;1572;p51"/>
          <p:cNvSpPr txBox="1"/>
          <p:nvPr>
            <p:ph idx="1" type="body"/>
          </p:nvPr>
        </p:nvSpPr>
        <p:spPr>
          <a:xfrm>
            <a:off x="361950" y="714375"/>
            <a:ext cx="8489950" cy="5381625"/>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lang="en-US"/>
              <a:t>One class inherits from another.</a:t>
            </a:r>
            <a:endParaRPr/>
          </a:p>
          <a:p>
            <a:pPr indent="-295910" lvl="0" marL="548640" rtl="0" algn="l">
              <a:spcBef>
                <a:spcPts val="560"/>
              </a:spcBef>
              <a:spcAft>
                <a:spcPts val="0"/>
              </a:spcAft>
              <a:buSzPts val="1820"/>
              <a:buNone/>
            </a:pPr>
            <a:r>
              <a:t/>
            </a:r>
            <a:endParaRPr/>
          </a:p>
        </p:txBody>
      </p:sp>
      <p:sp>
        <p:nvSpPr>
          <p:cNvPr id="1573" name="Google Shape;1573;p51"/>
          <p:cNvSpPr/>
          <p:nvPr/>
        </p:nvSpPr>
        <p:spPr>
          <a:xfrm>
            <a:off x="5291138" y="5146675"/>
            <a:ext cx="1143000" cy="669925"/>
          </a:xfrm>
          <a:prstGeom prst="rect">
            <a:avLst/>
          </a:prstGeom>
          <a:solidFill>
            <a:srgbClr val="FFFFCC"/>
          </a:solid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574" name="Google Shape;1574;p51"/>
          <p:cNvSpPr/>
          <p:nvPr/>
        </p:nvSpPr>
        <p:spPr>
          <a:xfrm>
            <a:off x="5421313" y="5211763"/>
            <a:ext cx="979487" cy="31115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700">
                <a:solidFill>
                  <a:srgbClr val="000000"/>
                </a:solidFill>
                <a:latin typeface="Arial Narrow"/>
                <a:ea typeface="Arial Narrow"/>
                <a:cs typeface="Arial Narrow"/>
                <a:sym typeface="Arial Narrow"/>
              </a:rPr>
              <a:t>Checking</a:t>
            </a:r>
            <a:endParaRPr sz="1000">
              <a:solidFill>
                <a:schemeClr val="lt1"/>
              </a:solidFill>
              <a:latin typeface="Arial Narrow"/>
              <a:ea typeface="Arial Narrow"/>
              <a:cs typeface="Arial Narrow"/>
              <a:sym typeface="Arial Narrow"/>
            </a:endParaRPr>
          </a:p>
        </p:txBody>
      </p:sp>
      <p:sp>
        <p:nvSpPr>
          <p:cNvPr id="1575" name="Google Shape;1575;p51"/>
          <p:cNvSpPr/>
          <p:nvPr/>
        </p:nvSpPr>
        <p:spPr>
          <a:xfrm>
            <a:off x="5291138" y="5505450"/>
            <a:ext cx="1143000" cy="311150"/>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576" name="Google Shape;1576;p51"/>
          <p:cNvSpPr/>
          <p:nvPr/>
        </p:nvSpPr>
        <p:spPr>
          <a:xfrm>
            <a:off x="5291138" y="5635625"/>
            <a:ext cx="1143000" cy="180975"/>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577" name="Google Shape;1577;p51"/>
          <p:cNvSpPr/>
          <p:nvPr/>
        </p:nvSpPr>
        <p:spPr>
          <a:xfrm>
            <a:off x="2252663" y="5243513"/>
            <a:ext cx="1028700" cy="669925"/>
          </a:xfrm>
          <a:prstGeom prst="rect">
            <a:avLst/>
          </a:prstGeom>
          <a:solidFill>
            <a:srgbClr val="FFFFCC"/>
          </a:solid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578" name="Google Shape;1578;p51"/>
          <p:cNvSpPr/>
          <p:nvPr/>
        </p:nvSpPr>
        <p:spPr>
          <a:xfrm>
            <a:off x="2400300" y="5292725"/>
            <a:ext cx="833438" cy="31115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700">
                <a:solidFill>
                  <a:srgbClr val="000000"/>
                </a:solidFill>
                <a:latin typeface="Arial Narrow"/>
                <a:ea typeface="Arial Narrow"/>
                <a:cs typeface="Arial Narrow"/>
                <a:sym typeface="Arial Narrow"/>
              </a:rPr>
              <a:t>Savings</a:t>
            </a:r>
            <a:endParaRPr sz="1000">
              <a:solidFill>
                <a:schemeClr val="lt1"/>
              </a:solidFill>
              <a:latin typeface="Arial Narrow"/>
              <a:ea typeface="Arial Narrow"/>
              <a:cs typeface="Arial Narrow"/>
              <a:sym typeface="Arial Narrow"/>
            </a:endParaRPr>
          </a:p>
        </p:txBody>
      </p:sp>
      <p:sp>
        <p:nvSpPr>
          <p:cNvPr id="1579" name="Google Shape;1579;p51"/>
          <p:cNvSpPr/>
          <p:nvPr/>
        </p:nvSpPr>
        <p:spPr>
          <a:xfrm>
            <a:off x="2252663" y="5588000"/>
            <a:ext cx="1028700" cy="325438"/>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580" name="Google Shape;1580;p51"/>
          <p:cNvSpPr/>
          <p:nvPr/>
        </p:nvSpPr>
        <p:spPr>
          <a:xfrm>
            <a:off x="2252663" y="5718175"/>
            <a:ext cx="1028700" cy="195263"/>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1581" name="Google Shape;1581;p51"/>
          <p:cNvCxnSpPr/>
          <p:nvPr/>
        </p:nvCxnSpPr>
        <p:spPr>
          <a:xfrm flipH="1" rot="10800000">
            <a:off x="2906713" y="4344988"/>
            <a:ext cx="1587" cy="882650"/>
          </a:xfrm>
          <a:prstGeom prst="straightConnector1">
            <a:avLst/>
          </a:prstGeom>
          <a:noFill/>
          <a:ln cap="flat" cmpd="sng" w="9525">
            <a:solidFill>
              <a:srgbClr val="990033"/>
            </a:solidFill>
            <a:prstDash val="solid"/>
            <a:round/>
            <a:headEnd len="med" w="med" type="none"/>
            <a:tailEnd len="med" w="med" type="none"/>
          </a:ln>
        </p:spPr>
      </p:cxnSp>
      <p:cxnSp>
        <p:nvCxnSpPr>
          <p:cNvPr id="1582" name="Google Shape;1582;p51"/>
          <p:cNvCxnSpPr/>
          <p:nvPr/>
        </p:nvCxnSpPr>
        <p:spPr>
          <a:xfrm flipH="1" rot="10800000">
            <a:off x="5699125" y="4344988"/>
            <a:ext cx="1588" cy="801687"/>
          </a:xfrm>
          <a:prstGeom prst="straightConnector1">
            <a:avLst/>
          </a:prstGeom>
          <a:noFill/>
          <a:ln cap="flat" cmpd="sng" w="9525">
            <a:solidFill>
              <a:srgbClr val="990033"/>
            </a:solidFill>
            <a:prstDash val="solid"/>
            <a:round/>
            <a:headEnd len="med" w="med" type="none"/>
            <a:tailEnd len="med" w="med" type="none"/>
          </a:ln>
        </p:spPr>
      </p:cxnSp>
      <p:cxnSp>
        <p:nvCxnSpPr>
          <p:cNvPr id="1583" name="Google Shape;1583;p51"/>
          <p:cNvCxnSpPr/>
          <p:nvPr/>
        </p:nvCxnSpPr>
        <p:spPr>
          <a:xfrm flipH="1" rot="10800000">
            <a:off x="4441825" y="3822700"/>
            <a:ext cx="1588" cy="522288"/>
          </a:xfrm>
          <a:prstGeom prst="straightConnector1">
            <a:avLst/>
          </a:prstGeom>
          <a:noFill/>
          <a:ln cap="flat" cmpd="sng" w="9525">
            <a:solidFill>
              <a:srgbClr val="990033"/>
            </a:solidFill>
            <a:prstDash val="solid"/>
            <a:round/>
            <a:headEnd len="med" w="med" type="none"/>
            <a:tailEnd len="med" w="med" type="none"/>
          </a:ln>
        </p:spPr>
      </p:cxnSp>
      <p:cxnSp>
        <p:nvCxnSpPr>
          <p:cNvPr id="1584" name="Google Shape;1584;p51"/>
          <p:cNvCxnSpPr/>
          <p:nvPr/>
        </p:nvCxnSpPr>
        <p:spPr>
          <a:xfrm>
            <a:off x="2906713" y="4344988"/>
            <a:ext cx="2792412" cy="1587"/>
          </a:xfrm>
          <a:prstGeom prst="straightConnector1">
            <a:avLst/>
          </a:prstGeom>
          <a:noFill/>
          <a:ln cap="flat" cmpd="sng" w="9525">
            <a:solidFill>
              <a:srgbClr val="990033"/>
            </a:solidFill>
            <a:prstDash val="solid"/>
            <a:round/>
            <a:headEnd len="med" w="med" type="none"/>
            <a:tailEnd len="med" w="med" type="none"/>
          </a:ln>
        </p:spPr>
      </p:cxnSp>
      <p:sp>
        <p:nvSpPr>
          <p:cNvPr id="1585" name="Google Shape;1585;p51"/>
          <p:cNvSpPr/>
          <p:nvPr/>
        </p:nvSpPr>
        <p:spPr>
          <a:xfrm>
            <a:off x="4327525" y="3822700"/>
            <a:ext cx="228600" cy="309563"/>
          </a:xfrm>
          <a:custGeom>
            <a:rect b="b" l="l" r="r" t="t"/>
            <a:pathLst>
              <a:path extrusionOk="0" h="195" w="144">
                <a:moveTo>
                  <a:pt x="72" y="0"/>
                </a:moveTo>
                <a:lnTo>
                  <a:pt x="144" y="195"/>
                </a:lnTo>
                <a:lnTo>
                  <a:pt x="0" y="195"/>
                </a:lnTo>
                <a:lnTo>
                  <a:pt x="72" y="0"/>
                </a:lnTo>
                <a:close/>
              </a:path>
            </a:pathLst>
          </a:custGeom>
          <a:solidFill>
            <a:srgbClr val="FFFFFF"/>
          </a:solidFill>
          <a:ln cap="flat" cmpd="sng" w="9525">
            <a:solidFill>
              <a:srgbClr val="9900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586" name="Google Shape;1586;p51"/>
          <p:cNvSpPr txBox="1"/>
          <p:nvPr/>
        </p:nvSpPr>
        <p:spPr>
          <a:xfrm>
            <a:off x="685800" y="2438400"/>
            <a:ext cx="1800225" cy="657225"/>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800">
                <a:solidFill>
                  <a:srgbClr val="D8D8D8"/>
                </a:solidFill>
                <a:latin typeface="Arial Narrow"/>
                <a:ea typeface="Arial Narrow"/>
                <a:cs typeface="Arial Narrow"/>
                <a:sym typeface="Arial Narrow"/>
              </a:rPr>
              <a:t>Superclass (parent)</a:t>
            </a:r>
            <a:endParaRPr/>
          </a:p>
        </p:txBody>
      </p:sp>
      <p:sp>
        <p:nvSpPr>
          <p:cNvPr id="1587" name="Google Shape;1587;p51"/>
          <p:cNvSpPr txBox="1"/>
          <p:nvPr/>
        </p:nvSpPr>
        <p:spPr>
          <a:xfrm>
            <a:off x="685800" y="5465763"/>
            <a:ext cx="1800225" cy="382587"/>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800">
                <a:solidFill>
                  <a:srgbClr val="D8D8D8"/>
                </a:solidFill>
                <a:latin typeface="Arial Narrow"/>
                <a:ea typeface="Arial Narrow"/>
                <a:cs typeface="Arial Narrow"/>
                <a:sym typeface="Arial Narrow"/>
              </a:rPr>
              <a:t>Subclasses</a:t>
            </a:r>
            <a:endParaRPr/>
          </a:p>
        </p:txBody>
      </p:sp>
      <p:sp>
        <p:nvSpPr>
          <p:cNvPr id="1588" name="Google Shape;1588;p51"/>
          <p:cNvSpPr txBox="1"/>
          <p:nvPr/>
        </p:nvSpPr>
        <p:spPr>
          <a:xfrm>
            <a:off x="6248400" y="3686175"/>
            <a:ext cx="2211388" cy="847725"/>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2000">
                <a:solidFill>
                  <a:srgbClr val="E8E5EC"/>
                </a:solidFill>
                <a:latin typeface="Arial Narrow"/>
                <a:ea typeface="Arial Narrow"/>
                <a:cs typeface="Arial Narrow"/>
                <a:sym typeface="Arial Narrow"/>
              </a:rPr>
              <a:t>Inheritance Relationship</a:t>
            </a:r>
            <a:endParaRPr/>
          </a:p>
        </p:txBody>
      </p:sp>
      <p:cxnSp>
        <p:nvCxnSpPr>
          <p:cNvPr id="1589" name="Google Shape;1589;p51"/>
          <p:cNvCxnSpPr/>
          <p:nvPr/>
        </p:nvCxnSpPr>
        <p:spPr>
          <a:xfrm flipH="1">
            <a:off x="4724400" y="4038600"/>
            <a:ext cx="1630363" cy="231775"/>
          </a:xfrm>
          <a:prstGeom prst="straightConnector1">
            <a:avLst/>
          </a:prstGeom>
          <a:noFill/>
          <a:ln cap="flat" cmpd="sng" w="38100">
            <a:solidFill>
              <a:schemeClr val="lt1"/>
            </a:solidFill>
            <a:prstDash val="solid"/>
            <a:round/>
            <a:headEnd len="med" w="med" type="none"/>
            <a:tailEnd len="med" w="med" type="triangle"/>
          </a:ln>
        </p:spPr>
      </p:cxnSp>
      <p:sp>
        <p:nvSpPr>
          <p:cNvPr id="1590" name="Google Shape;1590;p51"/>
          <p:cNvSpPr txBox="1"/>
          <p:nvPr/>
        </p:nvSpPr>
        <p:spPr>
          <a:xfrm>
            <a:off x="3381375" y="1447800"/>
            <a:ext cx="1800225" cy="382588"/>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800">
                <a:solidFill>
                  <a:srgbClr val="D8D8D8"/>
                </a:solidFill>
                <a:latin typeface="Arial Narrow"/>
                <a:ea typeface="Arial Narrow"/>
                <a:cs typeface="Arial Narrow"/>
                <a:sym typeface="Arial Narrow"/>
              </a:rPr>
              <a:t>Ancestor</a:t>
            </a:r>
            <a:endParaRPr/>
          </a:p>
        </p:txBody>
      </p:sp>
      <p:sp>
        <p:nvSpPr>
          <p:cNvPr id="1591" name="Google Shape;1591;p51"/>
          <p:cNvSpPr txBox="1"/>
          <p:nvPr/>
        </p:nvSpPr>
        <p:spPr>
          <a:xfrm>
            <a:off x="3505200" y="5943600"/>
            <a:ext cx="1800225" cy="382588"/>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800">
                <a:solidFill>
                  <a:srgbClr val="D8D8D8"/>
                </a:solidFill>
                <a:latin typeface="Arial Narrow"/>
                <a:ea typeface="Arial Narrow"/>
                <a:cs typeface="Arial Narrow"/>
                <a:sym typeface="Arial Narrow"/>
              </a:rPr>
              <a:t>Descendents</a:t>
            </a:r>
            <a:endParaRPr/>
          </a:p>
        </p:txBody>
      </p:sp>
      <p:pic>
        <p:nvPicPr>
          <p:cNvPr id="1592" name="Google Shape;1592;p51"/>
          <p:cNvPicPr preferRelativeResize="0"/>
          <p:nvPr/>
        </p:nvPicPr>
        <p:blipFill rotWithShape="1">
          <a:blip r:embed="rId3">
            <a:alphaModFix/>
          </a:blip>
          <a:srcRect b="0" l="0" r="0" t="0"/>
          <a:stretch/>
        </p:blipFill>
        <p:spPr>
          <a:xfrm>
            <a:off x="3352800" y="1839913"/>
            <a:ext cx="2200275" cy="204628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52"/>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Example: Multiple Inheritance</a:t>
            </a:r>
            <a:endParaRPr/>
          </a:p>
        </p:txBody>
      </p:sp>
      <p:sp>
        <p:nvSpPr>
          <p:cNvPr id="1599" name="Google Shape;1599;p52"/>
          <p:cNvSpPr txBox="1"/>
          <p:nvPr/>
        </p:nvSpPr>
        <p:spPr>
          <a:xfrm>
            <a:off x="381000" y="5273675"/>
            <a:ext cx="8305800" cy="8223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000">
                <a:solidFill>
                  <a:schemeClr val="lt2"/>
                </a:solidFill>
                <a:latin typeface="Arial Narrow"/>
                <a:ea typeface="Arial Narrow"/>
                <a:cs typeface="Arial Narrow"/>
                <a:sym typeface="Arial Narrow"/>
              </a:rPr>
              <a:t>Use multiple inheritance only when needed and </a:t>
            </a:r>
            <a:endParaRPr/>
          </a:p>
          <a:p>
            <a:pPr indent="0" lvl="0" marL="0" marR="0" rtl="0" algn="ctr">
              <a:spcBef>
                <a:spcPts val="1000"/>
              </a:spcBef>
              <a:spcAft>
                <a:spcPts val="0"/>
              </a:spcAft>
              <a:buNone/>
            </a:pPr>
            <a:r>
              <a:rPr i="1" lang="en-US" sz="2000">
                <a:solidFill>
                  <a:schemeClr val="lt2"/>
                </a:solidFill>
                <a:latin typeface="Arial Narrow"/>
                <a:ea typeface="Arial Narrow"/>
                <a:cs typeface="Arial Narrow"/>
                <a:sym typeface="Arial Narrow"/>
              </a:rPr>
              <a:t>always with caution!</a:t>
            </a:r>
            <a:endParaRPr/>
          </a:p>
        </p:txBody>
      </p:sp>
      <p:sp>
        <p:nvSpPr>
          <p:cNvPr id="1600" name="Google Shape;1600;p52"/>
          <p:cNvSpPr txBox="1"/>
          <p:nvPr>
            <p:ph idx="1" type="body"/>
          </p:nvPr>
        </p:nvSpPr>
        <p:spPr>
          <a:xfrm>
            <a:off x="357188" y="714375"/>
            <a:ext cx="8489950" cy="5043488"/>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lang="en-US"/>
              <a:t>A class can inherit from several other classes.</a:t>
            </a:r>
            <a:endParaRPr/>
          </a:p>
        </p:txBody>
      </p:sp>
      <p:pic>
        <p:nvPicPr>
          <p:cNvPr id="1601" name="Google Shape;1601;p52"/>
          <p:cNvPicPr preferRelativeResize="0"/>
          <p:nvPr/>
        </p:nvPicPr>
        <p:blipFill rotWithShape="1">
          <a:blip r:embed="rId3">
            <a:alphaModFix/>
          </a:blip>
          <a:srcRect b="0" l="0" r="0" t="0"/>
          <a:stretch/>
        </p:blipFill>
        <p:spPr>
          <a:xfrm>
            <a:off x="428625" y="2214563"/>
            <a:ext cx="8229600" cy="2727325"/>
          </a:xfrm>
          <a:prstGeom prst="rect">
            <a:avLst/>
          </a:prstGeom>
          <a:noFill/>
          <a:ln>
            <a:noFill/>
          </a:ln>
        </p:spPr>
      </p:pic>
      <p:sp>
        <p:nvSpPr>
          <p:cNvPr id="1602" name="Google Shape;1602;p52"/>
          <p:cNvSpPr/>
          <p:nvPr/>
        </p:nvSpPr>
        <p:spPr>
          <a:xfrm>
            <a:off x="3733800" y="3810000"/>
            <a:ext cx="1828800" cy="609600"/>
          </a:xfrm>
          <a:prstGeom prst="ellipse">
            <a:avLst/>
          </a:prstGeom>
          <a:noFill/>
          <a:ln cap="flat" cmpd="sng" w="28575">
            <a:solidFill>
              <a:srgbClr val="00CCFF"/>
            </a:solidFill>
            <a:prstDash val="solid"/>
            <a:round/>
            <a:headEnd len="sm" w="sm" type="none"/>
            <a:tailEnd len="sm" w="sm" type="none"/>
          </a:ln>
        </p:spPr>
        <p:txBody>
          <a:bodyPr anchorCtr="0" anchor="ctr" bIns="53975" lIns="107950" spcFirstLastPara="1" rIns="107950" wrap="square" tIns="53975">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03" name="Google Shape;1603;p52"/>
          <p:cNvSpPr txBox="1"/>
          <p:nvPr/>
        </p:nvSpPr>
        <p:spPr>
          <a:xfrm>
            <a:off x="3581400" y="2895600"/>
            <a:ext cx="1997075" cy="385763"/>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800">
                <a:solidFill>
                  <a:srgbClr val="D8D8D8"/>
                </a:solidFill>
                <a:latin typeface="Arial Narrow"/>
                <a:ea typeface="Arial Narrow"/>
                <a:cs typeface="Arial Narrow"/>
                <a:sym typeface="Arial Narrow"/>
              </a:rPr>
              <a:t>Multiple Inheritance</a:t>
            </a:r>
            <a:endParaRPr/>
          </a:p>
        </p:txBody>
      </p:sp>
      <p:cxnSp>
        <p:nvCxnSpPr>
          <p:cNvPr id="1604" name="Google Shape;1604;p52"/>
          <p:cNvCxnSpPr/>
          <p:nvPr/>
        </p:nvCxnSpPr>
        <p:spPr>
          <a:xfrm>
            <a:off x="4648200" y="3200400"/>
            <a:ext cx="0" cy="609600"/>
          </a:xfrm>
          <a:prstGeom prst="straightConnector1">
            <a:avLst/>
          </a:prstGeom>
          <a:noFill/>
          <a:ln cap="flat" cmpd="sng" w="22225">
            <a:solidFill>
              <a:srgbClr val="00CCFF"/>
            </a:solidFill>
            <a:prstDash val="solid"/>
            <a:round/>
            <a:headEnd len="med" w="med"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53"/>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Polymorphism</a:t>
            </a:r>
            <a:endParaRPr/>
          </a:p>
        </p:txBody>
      </p:sp>
      <p:sp>
        <p:nvSpPr>
          <p:cNvPr id="1610" name="Google Shape;1610;p53"/>
          <p:cNvSpPr txBox="1"/>
          <p:nvPr>
            <p:ph idx="1" type="body"/>
          </p:nvPr>
        </p:nvSpPr>
        <p:spPr>
          <a:xfrm>
            <a:off x="0" y="692150"/>
            <a:ext cx="8785225" cy="5184775"/>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i="1" lang="en-US"/>
              <a:t>Polymorphism</a:t>
            </a:r>
            <a:r>
              <a:rPr lang="en-US"/>
              <a:t>—the same word or phrase can be mean different things in different contexts</a:t>
            </a:r>
            <a:endParaRPr/>
          </a:p>
          <a:p>
            <a:pPr indent="-411480" lvl="0" marL="548640" rtl="0" algn="l">
              <a:spcBef>
                <a:spcPts val="560"/>
              </a:spcBef>
              <a:spcAft>
                <a:spcPts val="0"/>
              </a:spcAft>
              <a:buSzPts val="1820"/>
              <a:buChar char="▣"/>
            </a:pPr>
            <a:r>
              <a:rPr lang="en-US"/>
              <a:t>Analogy: in English, </a:t>
            </a:r>
            <a:r>
              <a:rPr b="1" lang="en-US"/>
              <a:t>bank</a:t>
            </a:r>
            <a:r>
              <a:rPr lang="en-US"/>
              <a:t> can mean side of a river or a place to put money</a:t>
            </a:r>
            <a:endParaRPr/>
          </a:p>
          <a:p>
            <a:pPr indent="-411480" lvl="0" marL="548640" rtl="0" algn="l">
              <a:spcBef>
                <a:spcPts val="560"/>
              </a:spcBef>
              <a:spcAft>
                <a:spcPts val="0"/>
              </a:spcAft>
              <a:buSzPts val="1820"/>
              <a:buChar char="▣"/>
            </a:pPr>
            <a:r>
              <a:rPr lang="en-US"/>
              <a:t>In Java, two or more classes could each have a method called </a:t>
            </a:r>
            <a:r>
              <a:rPr b="1" lang="en-US">
                <a:latin typeface="Courier New"/>
                <a:ea typeface="Courier New"/>
                <a:cs typeface="Courier New"/>
                <a:sym typeface="Courier New"/>
              </a:rPr>
              <a:t>output</a:t>
            </a:r>
            <a:endParaRPr/>
          </a:p>
          <a:p>
            <a:pPr indent="-411480" lvl="0" marL="548640" rtl="0" algn="l">
              <a:spcBef>
                <a:spcPts val="560"/>
              </a:spcBef>
              <a:spcAft>
                <a:spcPts val="0"/>
              </a:spcAft>
              <a:buSzPts val="1820"/>
              <a:buChar char="▣"/>
            </a:pPr>
            <a:r>
              <a:rPr lang="en-US"/>
              <a:t>Each </a:t>
            </a:r>
            <a:r>
              <a:rPr b="1" lang="en-US">
                <a:latin typeface="Courier New"/>
                <a:ea typeface="Courier New"/>
                <a:cs typeface="Courier New"/>
                <a:sym typeface="Courier New"/>
              </a:rPr>
              <a:t>output</a:t>
            </a:r>
            <a:r>
              <a:rPr lang="en-US"/>
              <a:t> method would do the right thing for the class that it was in.</a:t>
            </a:r>
            <a:endParaRPr/>
          </a:p>
          <a:p>
            <a:pPr indent="-411480" lvl="0" marL="548640" rtl="0" algn="l">
              <a:spcBef>
                <a:spcPts val="560"/>
              </a:spcBef>
              <a:spcAft>
                <a:spcPts val="0"/>
              </a:spcAft>
              <a:buSzPts val="1820"/>
              <a:buChar char="▣"/>
            </a:pPr>
            <a:r>
              <a:rPr lang="en-US"/>
              <a:t>One </a:t>
            </a:r>
            <a:r>
              <a:rPr b="1" lang="en-US">
                <a:latin typeface="Courier New"/>
                <a:ea typeface="Courier New"/>
                <a:cs typeface="Courier New"/>
                <a:sym typeface="Courier New"/>
              </a:rPr>
              <a:t>output</a:t>
            </a:r>
            <a:r>
              <a:rPr lang="en-US"/>
              <a:t> might display a number whereas a different one might display a name.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54"/>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What Is Polymorphism?</a:t>
            </a:r>
            <a:endParaRPr/>
          </a:p>
        </p:txBody>
      </p:sp>
      <p:grpSp>
        <p:nvGrpSpPr>
          <p:cNvPr id="1616" name="Google Shape;1616;p54"/>
          <p:cNvGrpSpPr/>
          <p:nvPr/>
        </p:nvGrpSpPr>
        <p:grpSpPr>
          <a:xfrm>
            <a:off x="1428750" y="1785938"/>
            <a:ext cx="7239000" cy="4497387"/>
            <a:chOff x="768" y="1152"/>
            <a:chExt cx="4560" cy="2833"/>
          </a:xfrm>
        </p:grpSpPr>
        <p:grpSp>
          <p:nvGrpSpPr>
            <p:cNvPr id="1617" name="Google Shape;1617;p54"/>
            <p:cNvGrpSpPr/>
            <p:nvPr/>
          </p:nvGrpSpPr>
          <p:grpSpPr>
            <a:xfrm rot="-5400000">
              <a:off x="2544" y="3265"/>
              <a:ext cx="1008" cy="432"/>
              <a:chOff x="962" y="2832"/>
              <a:chExt cx="1744" cy="528"/>
            </a:xfrm>
          </p:grpSpPr>
          <p:sp>
            <p:nvSpPr>
              <p:cNvPr id="1618" name="Google Shape;1618;p54"/>
              <p:cNvSpPr/>
              <p:nvPr/>
            </p:nvSpPr>
            <p:spPr>
              <a:xfrm>
                <a:off x="2610" y="2912"/>
                <a:ext cx="96" cy="150"/>
              </a:xfrm>
              <a:prstGeom prst="rightBracket">
                <a:avLst>
                  <a:gd fmla="val 78125" name="adj"/>
                </a:avLst>
              </a:prstGeom>
              <a:solidFill>
                <a:schemeClr val="hlink"/>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19" name="Google Shape;1619;p54"/>
              <p:cNvSpPr/>
              <p:nvPr/>
            </p:nvSpPr>
            <p:spPr>
              <a:xfrm>
                <a:off x="962" y="2832"/>
                <a:ext cx="1648" cy="528"/>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4"/>
              <p:cNvSpPr txBox="1"/>
              <p:nvPr/>
            </p:nvSpPr>
            <p:spPr>
              <a:xfrm rot="5400000">
                <a:off x="1536" y="2291"/>
                <a:ext cx="476" cy="159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sp>
            <p:nvSpPr>
              <p:cNvPr id="1621" name="Google Shape;1621;p54"/>
              <p:cNvSpPr/>
              <p:nvPr/>
            </p:nvSpPr>
            <p:spPr>
              <a:xfrm>
                <a:off x="2276" y="2906"/>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22" name="Google Shape;1622;p54"/>
              <p:cNvSpPr/>
              <p:nvPr/>
            </p:nvSpPr>
            <p:spPr>
              <a:xfrm>
                <a:off x="2275" y="3064"/>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23" name="Google Shape;1623;p54"/>
              <p:cNvSpPr/>
              <p:nvPr/>
            </p:nvSpPr>
            <p:spPr>
              <a:xfrm>
                <a:off x="2275" y="3227"/>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24" name="Google Shape;1624;p54"/>
              <p:cNvSpPr/>
              <p:nvPr/>
            </p:nvSpPr>
            <p:spPr>
              <a:xfrm>
                <a:off x="2034" y="2903"/>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25" name="Google Shape;1625;p54"/>
              <p:cNvSpPr/>
              <p:nvPr/>
            </p:nvSpPr>
            <p:spPr>
              <a:xfrm>
                <a:off x="2034" y="3062"/>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26" name="Google Shape;1626;p54"/>
              <p:cNvSpPr/>
              <p:nvPr/>
            </p:nvSpPr>
            <p:spPr>
              <a:xfrm>
                <a:off x="2034" y="3225"/>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27" name="Google Shape;1627;p54"/>
              <p:cNvSpPr/>
              <p:nvPr/>
            </p:nvSpPr>
            <p:spPr>
              <a:xfrm>
                <a:off x="1794" y="2905"/>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28" name="Google Shape;1628;p54"/>
              <p:cNvSpPr/>
              <p:nvPr/>
            </p:nvSpPr>
            <p:spPr>
              <a:xfrm>
                <a:off x="1794" y="3064"/>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29" name="Google Shape;1629;p54"/>
              <p:cNvSpPr/>
              <p:nvPr/>
            </p:nvSpPr>
            <p:spPr>
              <a:xfrm>
                <a:off x="1794" y="3227"/>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30" name="Google Shape;1630;p54"/>
              <p:cNvSpPr/>
              <p:nvPr/>
            </p:nvSpPr>
            <p:spPr>
              <a:xfrm>
                <a:off x="1554" y="2903"/>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31" name="Google Shape;1631;p54"/>
              <p:cNvSpPr/>
              <p:nvPr/>
            </p:nvSpPr>
            <p:spPr>
              <a:xfrm>
                <a:off x="1554" y="3062"/>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32" name="Google Shape;1632;p54"/>
              <p:cNvSpPr/>
              <p:nvPr/>
            </p:nvSpPr>
            <p:spPr>
              <a:xfrm>
                <a:off x="1554" y="3225"/>
                <a:ext cx="98" cy="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633" name="Google Shape;1633;p54"/>
            <p:cNvGrpSpPr/>
            <p:nvPr/>
          </p:nvGrpSpPr>
          <p:grpSpPr>
            <a:xfrm>
              <a:off x="768" y="1296"/>
              <a:ext cx="1392" cy="1008"/>
              <a:chOff x="3600" y="816"/>
              <a:chExt cx="1920" cy="1392"/>
            </a:xfrm>
          </p:grpSpPr>
          <p:sp>
            <p:nvSpPr>
              <p:cNvPr id="1634" name="Google Shape;1634;p54"/>
              <p:cNvSpPr/>
              <p:nvPr/>
            </p:nvSpPr>
            <p:spPr>
              <a:xfrm>
                <a:off x="3600" y="816"/>
                <a:ext cx="1920" cy="1392"/>
              </a:xfrm>
              <a:prstGeom prst="rect">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35" name="Google Shape;1635;p54"/>
              <p:cNvSpPr/>
              <p:nvPr/>
            </p:nvSpPr>
            <p:spPr>
              <a:xfrm>
                <a:off x="3792" y="960"/>
                <a:ext cx="1536" cy="1104"/>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36" name="Google Shape;1636;p54"/>
              <p:cNvSpPr/>
              <p:nvPr/>
            </p:nvSpPr>
            <p:spPr>
              <a:xfrm>
                <a:off x="4368" y="2112"/>
                <a:ext cx="384" cy="48"/>
              </a:xfrm>
              <a:prstGeom prst="rect">
                <a:avLst/>
              </a:prstGeom>
              <a:solidFill>
                <a:schemeClr val="hlink"/>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637" name="Google Shape;1637;p54"/>
            <p:cNvGrpSpPr/>
            <p:nvPr/>
          </p:nvGrpSpPr>
          <p:grpSpPr>
            <a:xfrm>
              <a:off x="2352" y="1152"/>
              <a:ext cx="1392" cy="1008"/>
              <a:chOff x="3600" y="816"/>
              <a:chExt cx="1920" cy="1392"/>
            </a:xfrm>
          </p:grpSpPr>
          <p:sp>
            <p:nvSpPr>
              <p:cNvPr id="1638" name="Google Shape;1638;p54"/>
              <p:cNvSpPr/>
              <p:nvPr/>
            </p:nvSpPr>
            <p:spPr>
              <a:xfrm>
                <a:off x="3600" y="816"/>
                <a:ext cx="1920" cy="1392"/>
              </a:xfrm>
              <a:prstGeom prst="rect">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39" name="Google Shape;1639;p54"/>
              <p:cNvSpPr/>
              <p:nvPr/>
            </p:nvSpPr>
            <p:spPr>
              <a:xfrm>
                <a:off x="3792" y="960"/>
                <a:ext cx="1536" cy="1104"/>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40" name="Google Shape;1640;p54"/>
              <p:cNvSpPr/>
              <p:nvPr/>
            </p:nvSpPr>
            <p:spPr>
              <a:xfrm>
                <a:off x="4368" y="2112"/>
                <a:ext cx="384" cy="48"/>
              </a:xfrm>
              <a:prstGeom prst="rect">
                <a:avLst/>
              </a:prstGeom>
              <a:solidFill>
                <a:schemeClr val="hlink"/>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641" name="Google Shape;1641;p54"/>
            <p:cNvGrpSpPr/>
            <p:nvPr/>
          </p:nvGrpSpPr>
          <p:grpSpPr>
            <a:xfrm>
              <a:off x="3936" y="1296"/>
              <a:ext cx="1392" cy="1008"/>
              <a:chOff x="3600" y="816"/>
              <a:chExt cx="1920" cy="1392"/>
            </a:xfrm>
          </p:grpSpPr>
          <p:sp>
            <p:nvSpPr>
              <p:cNvPr id="1642" name="Google Shape;1642;p54"/>
              <p:cNvSpPr/>
              <p:nvPr/>
            </p:nvSpPr>
            <p:spPr>
              <a:xfrm>
                <a:off x="3600" y="816"/>
                <a:ext cx="1920" cy="1392"/>
              </a:xfrm>
              <a:prstGeom prst="rect">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43" name="Google Shape;1643;p54"/>
              <p:cNvSpPr/>
              <p:nvPr/>
            </p:nvSpPr>
            <p:spPr>
              <a:xfrm>
                <a:off x="3792" y="960"/>
                <a:ext cx="1536" cy="1104"/>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44" name="Google Shape;1644;p54"/>
              <p:cNvSpPr/>
              <p:nvPr/>
            </p:nvSpPr>
            <p:spPr>
              <a:xfrm>
                <a:off x="4368" y="2112"/>
                <a:ext cx="384" cy="48"/>
              </a:xfrm>
              <a:prstGeom prst="rect">
                <a:avLst/>
              </a:prstGeom>
              <a:solidFill>
                <a:schemeClr val="hlink"/>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
          <p:nvSpPr>
            <p:cNvPr id="1645" name="Google Shape;1645;p54"/>
            <p:cNvSpPr txBox="1"/>
            <p:nvPr/>
          </p:nvSpPr>
          <p:spPr>
            <a:xfrm>
              <a:off x="950" y="2375"/>
              <a:ext cx="986" cy="23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Arial Narrow"/>
                  <a:ea typeface="Arial Narrow"/>
                  <a:cs typeface="Arial Narrow"/>
                  <a:sym typeface="Arial Narrow"/>
                </a:rPr>
                <a:t>Manufacturer A</a:t>
              </a:r>
              <a:endParaRPr/>
            </a:p>
          </p:txBody>
        </p:sp>
        <p:sp>
          <p:nvSpPr>
            <p:cNvPr id="1646" name="Google Shape;1646;p54"/>
            <p:cNvSpPr txBox="1"/>
            <p:nvPr/>
          </p:nvSpPr>
          <p:spPr>
            <a:xfrm>
              <a:off x="2544" y="2256"/>
              <a:ext cx="991" cy="23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Arial Narrow"/>
                  <a:ea typeface="Arial Narrow"/>
                  <a:cs typeface="Arial Narrow"/>
                  <a:sym typeface="Arial Narrow"/>
                </a:rPr>
                <a:t>Manufacturer B</a:t>
              </a:r>
              <a:endParaRPr/>
            </a:p>
          </p:txBody>
        </p:sp>
        <p:sp>
          <p:nvSpPr>
            <p:cNvPr id="1647" name="Google Shape;1647;p54"/>
            <p:cNvSpPr txBox="1"/>
            <p:nvPr/>
          </p:nvSpPr>
          <p:spPr>
            <a:xfrm>
              <a:off x="4128" y="2352"/>
              <a:ext cx="991" cy="23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8D8D8"/>
                  </a:solidFill>
                  <a:latin typeface="Arial Narrow"/>
                  <a:ea typeface="Arial Narrow"/>
                  <a:cs typeface="Arial Narrow"/>
                  <a:sym typeface="Arial Narrow"/>
                </a:rPr>
                <a:t>Manufacturer C</a:t>
              </a:r>
              <a:endParaRPr/>
            </a:p>
          </p:txBody>
        </p:sp>
        <p:cxnSp>
          <p:nvCxnSpPr>
            <p:cNvPr id="1648" name="Google Shape;1648;p54"/>
            <p:cNvCxnSpPr/>
            <p:nvPr/>
          </p:nvCxnSpPr>
          <p:spPr>
            <a:xfrm rot="10800000">
              <a:off x="2256" y="2544"/>
              <a:ext cx="576" cy="384"/>
            </a:xfrm>
            <a:prstGeom prst="straightConnector1">
              <a:avLst/>
            </a:prstGeom>
            <a:noFill/>
            <a:ln cap="flat" cmpd="sng" w="57150">
              <a:solidFill>
                <a:schemeClr val="hlink"/>
              </a:solidFill>
              <a:prstDash val="dot"/>
              <a:round/>
              <a:headEnd len="sm" w="sm" type="none"/>
              <a:tailEnd len="sm" w="sm" type="none"/>
            </a:ln>
          </p:spPr>
        </p:cxnSp>
        <p:cxnSp>
          <p:nvCxnSpPr>
            <p:cNvPr id="1649" name="Google Shape;1649;p54"/>
            <p:cNvCxnSpPr/>
            <p:nvPr/>
          </p:nvCxnSpPr>
          <p:spPr>
            <a:xfrm rot="10800000">
              <a:off x="2976" y="2544"/>
              <a:ext cx="0" cy="336"/>
            </a:xfrm>
            <a:prstGeom prst="straightConnector1">
              <a:avLst/>
            </a:prstGeom>
            <a:noFill/>
            <a:ln cap="flat" cmpd="sng" w="57150">
              <a:solidFill>
                <a:schemeClr val="hlink"/>
              </a:solidFill>
              <a:prstDash val="dot"/>
              <a:round/>
              <a:headEnd len="sm" w="sm" type="none"/>
              <a:tailEnd len="sm" w="sm" type="none"/>
            </a:ln>
          </p:spPr>
        </p:cxnSp>
        <p:cxnSp>
          <p:nvCxnSpPr>
            <p:cNvPr id="1650" name="Google Shape;1650;p54"/>
            <p:cNvCxnSpPr/>
            <p:nvPr/>
          </p:nvCxnSpPr>
          <p:spPr>
            <a:xfrm flipH="1" rot="10800000">
              <a:off x="3120" y="2544"/>
              <a:ext cx="864" cy="384"/>
            </a:xfrm>
            <a:prstGeom prst="straightConnector1">
              <a:avLst/>
            </a:prstGeom>
            <a:noFill/>
            <a:ln cap="flat" cmpd="sng" w="57150">
              <a:solidFill>
                <a:schemeClr val="hlink"/>
              </a:solidFill>
              <a:prstDash val="dot"/>
              <a:round/>
              <a:headEnd len="sm" w="sm" type="none"/>
              <a:tailEnd len="sm" w="sm" type="none"/>
            </a:ln>
          </p:spPr>
        </p:cxnSp>
        <p:cxnSp>
          <p:nvCxnSpPr>
            <p:cNvPr id="1651" name="Google Shape;1651;p54"/>
            <p:cNvCxnSpPr/>
            <p:nvPr/>
          </p:nvCxnSpPr>
          <p:spPr>
            <a:xfrm rot="10800000">
              <a:off x="2544" y="2544"/>
              <a:ext cx="336" cy="336"/>
            </a:xfrm>
            <a:prstGeom prst="straightConnector1">
              <a:avLst/>
            </a:prstGeom>
            <a:noFill/>
            <a:ln cap="flat" cmpd="sng" w="57150">
              <a:solidFill>
                <a:schemeClr val="hlink"/>
              </a:solidFill>
              <a:prstDash val="dot"/>
              <a:round/>
              <a:headEnd len="sm" w="sm" type="none"/>
              <a:tailEnd len="sm" w="sm" type="none"/>
            </a:ln>
          </p:spPr>
        </p:cxnSp>
        <p:cxnSp>
          <p:nvCxnSpPr>
            <p:cNvPr id="1652" name="Google Shape;1652;p54"/>
            <p:cNvCxnSpPr/>
            <p:nvPr/>
          </p:nvCxnSpPr>
          <p:spPr>
            <a:xfrm flipH="1" rot="10800000">
              <a:off x="3072" y="2544"/>
              <a:ext cx="384" cy="336"/>
            </a:xfrm>
            <a:prstGeom prst="straightConnector1">
              <a:avLst/>
            </a:prstGeom>
            <a:noFill/>
            <a:ln cap="flat" cmpd="sng" w="57150">
              <a:solidFill>
                <a:schemeClr val="hlink"/>
              </a:solidFill>
              <a:prstDash val="dot"/>
              <a:round/>
              <a:headEnd len="sm" w="sm" type="none"/>
              <a:tailEnd len="sm" w="sm" type="none"/>
            </a:ln>
          </p:spPr>
        </p:cxnSp>
      </p:grpSp>
      <p:sp>
        <p:nvSpPr>
          <p:cNvPr id="1653" name="Google Shape;1653;p54"/>
          <p:cNvSpPr txBox="1"/>
          <p:nvPr/>
        </p:nvSpPr>
        <p:spPr>
          <a:xfrm>
            <a:off x="468313" y="4724400"/>
            <a:ext cx="4191000" cy="962025"/>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i="1" lang="en-US" sz="2800">
                <a:solidFill>
                  <a:srgbClr val="003399"/>
                </a:solidFill>
                <a:latin typeface="Times New Roman"/>
                <a:ea typeface="Times New Roman"/>
                <a:cs typeface="Times New Roman"/>
                <a:sym typeface="Times New Roman"/>
              </a:rPr>
              <a:t>OO Principle:</a:t>
            </a:r>
            <a:br>
              <a:rPr i="1" lang="en-US" sz="2800">
                <a:solidFill>
                  <a:srgbClr val="003399"/>
                </a:solidFill>
                <a:latin typeface="Times New Roman"/>
                <a:ea typeface="Times New Roman"/>
                <a:cs typeface="Times New Roman"/>
                <a:sym typeface="Times New Roman"/>
              </a:rPr>
            </a:br>
            <a:r>
              <a:rPr i="1" lang="en-US" sz="2800">
                <a:solidFill>
                  <a:srgbClr val="003399"/>
                </a:solidFill>
                <a:latin typeface="Times New Roman"/>
                <a:ea typeface="Times New Roman"/>
                <a:cs typeface="Times New Roman"/>
                <a:sym typeface="Times New Roman"/>
              </a:rPr>
              <a:t>Encapsulation</a:t>
            </a:r>
            <a:endParaRPr i="1" sz="2000">
              <a:solidFill>
                <a:srgbClr val="003399"/>
              </a:solidFill>
              <a:latin typeface="Times New Roman"/>
              <a:ea typeface="Times New Roman"/>
              <a:cs typeface="Times New Roman"/>
              <a:sym typeface="Times New Roman"/>
            </a:endParaRPr>
          </a:p>
        </p:txBody>
      </p:sp>
      <p:sp>
        <p:nvSpPr>
          <p:cNvPr id="1654" name="Google Shape;1654;p54"/>
          <p:cNvSpPr txBox="1"/>
          <p:nvPr>
            <p:ph idx="1" type="body"/>
          </p:nvPr>
        </p:nvSpPr>
        <p:spPr>
          <a:xfrm>
            <a:off x="179388" y="714375"/>
            <a:ext cx="8785225" cy="5522913"/>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lang="en-US"/>
              <a:t>The ability to hide many different implementation behind a single interface.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55"/>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Example: Polymorphism</a:t>
            </a:r>
            <a:endParaRPr/>
          </a:p>
        </p:txBody>
      </p:sp>
      <p:pic>
        <p:nvPicPr>
          <p:cNvPr descr="PrinciplesOT_BasicDoughnut" id="1661" name="Google Shape;1661;p55"/>
          <p:cNvPicPr preferRelativeResize="0"/>
          <p:nvPr/>
        </p:nvPicPr>
        <p:blipFill rotWithShape="1">
          <a:blip r:embed="rId3">
            <a:alphaModFix/>
          </a:blip>
          <a:srcRect b="0" l="0" r="0" t="0"/>
          <a:stretch/>
        </p:blipFill>
        <p:spPr>
          <a:xfrm>
            <a:off x="6781800" y="2971800"/>
            <a:ext cx="2057400" cy="2012950"/>
          </a:xfrm>
          <a:prstGeom prst="rect">
            <a:avLst/>
          </a:prstGeom>
          <a:noFill/>
          <a:ln>
            <a:noFill/>
          </a:ln>
        </p:spPr>
      </p:pic>
      <p:pic>
        <p:nvPicPr>
          <p:cNvPr descr="PrinciplesOT_BasicDoughnut" id="1662" name="Google Shape;1662;p55"/>
          <p:cNvPicPr preferRelativeResize="0"/>
          <p:nvPr/>
        </p:nvPicPr>
        <p:blipFill rotWithShape="1">
          <a:blip r:embed="rId3">
            <a:alphaModFix/>
          </a:blip>
          <a:srcRect b="0" l="0" r="0" t="0"/>
          <a:stretch/>
        </p:blipFill>
        <p:spPr>
          <a:xfrm>
            <a:off x="3657600" y="2895600"/>
            <a:ext cx="2057400" cy="2012950"/>
          </a:xfrm>
          <a:prstGeom prst="rect">
            <a:avLst/>
          </a:prstGeom>
          <a:noFill/>
          <a:ln>
            <a:noFill/>
          </a:ln>
        </p:spPr>
      </p:pic>
      <p:pic>
        <p:nvPicPr>
          <p:cNvPr descr="PrinciplesOT_BasicDoughnut" id="1663" name="Google Shape;1663;p55"/>
          <p:cNvPicPr preferRelativeResize="0"/>
          <p:nvPr/>
        </p:nvPicPr>
        <p:blipFill rotWithShape="1">
          <a:blip r:embed="rId3">
            <a:alphaModFix/>
          </a:blip>
          <a:srcRect b="0" l="0" r="0" t="0"/>
          <a:stretch/>
        </p:blipFill>
        <p:spPr>
          <a:xfrm>
            <a:off x="457200" y="2895600"/>
            <a:ext cx="2057400" cy="2012950"/>
          </a:xfrm>
          <a:prstGeom prst="rect">
            <a:avLst/>
          </a:prstGeom>
          <a:noFill/>
          <a:ln>
            <a:noFill/>
          </a:ln>
        </p:spPr>
      </p:pic>
      <p:sp>
        <p:nvSpPr>
          <p:cNvPr id="1664" name="Google Shape;1664;p55"/>
          <p:cNvSpPr txBox="1"/>
          <p:nvPr/>
        </p:nvSpPr>
        <p:spPr>
          <a:xfrm>
            <a:off x="1066800" y="5105400"/>
            <a:ext cx="733425" cy="385763"/>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800">
                <a:solidFill>
                  <a:srgbClr val="E8E5EC"/>
                </a:solidFill>
                <a:latin typeface="Arial Narrow"/>
                <a:ea typeface="Arial Narrow"/>
                <a:cs typeface="Arial Narrow"/>
                <a:sym typeface="Arial Narrow"/>
              </a:rPr>
              <a:t>Stock</a:t>
            </a:r>
            <a:endParaRPr/>
          </a:p>
        </p:txBody>
      </p:sp>
      <p:sp>
        <p:nvSpPr>
          <p:cNvPr id="1665" name="Google Shape;1665;p55"/>
          <p:cNvSpPr txBox="1"/>
          <p:nvPr/>
        </p:nvSpPr>
        <p:spPr>
          <a:xfrm>
            <a:off x="4343400" y="5105400"/>
            <a:ext cx="700088" cy="385763"/>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800">
                <a:solidFill>
                  <a:srgbClr val="E8E5EC"/>
                </a:solidFill>
                <a:latin typeface="Arial Narrow"/>
                <a:ea typeface="Arial Narrow"/>
                <a:cs typeface="Arial Narrow"/>
                <a:sym typeface="Arial Narrow"/>
              </a:rPr>
              <a:t>Bond</a:t>
            </a:r>
            <a:endParaRPr/>
          </a:p>
        </p:txBody>
      </p:sp>
      <p:sp>
        <p:nvSpPr>
          <p:cNvPr id="1666" name="Google Shape;1666;p55"/>
          <p:cNvSpPr txBox="1"/>
          <p:nvPr/>
        </p:nvSpPr>
        <p:spPr>
          <a:xfrm>
            <a:off x="7162800" y="5105400"/>
            <a:ext cx="1341438" cy="385763"/>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800">
                <a:solidFill>
                  <a:srgbClr val="E8E5EC"/>
                </a:solidFill>
                <a:latin typeface="Arial Narrow"/>
                <a:ea typeface="Arial Narrow"/>
                <a:cs typeface="Arial Narrow"/>
                <a:sym typeface="Arial Narrow"/>
              </a:rPr>
              <a:t>Mutual</a:t>
            </a:r>
            <a:r>
              <a:rPr lang="en-US" sz="1800">
                <a:solidFill>
                  <a:schemeClr val="lt1"/>
                </a:solidFill>
                <a:latin typeface="Arial Narrow"/>
                <a:ea typeface="Arial Narrow"/>
                <a:cs typeface="Arial Narrow"/>
                <a:sym typeface="Arial Narrow"/>
              </a:rPr>
              <a:t> </a:t>
            </a:r>
            <a:r>
              <a:rPr lang="en-US" sz="1800">
                <a:solidFill>
                  <a:srgbClr val="E8E5EC"/>
                </a:solidFill>
                <a:latin typeface="Arial Narrow"/>
                <a:ea typeface="Arial Narrow"/>
                <a:cs typeface="Arial Narrow"/>
                <a:sym typeface="Arial Narrow"/>
              </a:rPr>
              <a:t>Fund</a:t>
            </a:r>
            <a:endParaRPr/>
          </a:p>
        </p:txBody>
      </p:sp>
      <p:sp>
        <p:nvSpPr>
          <p:cNvPr id="1667" name="Google Shape;1667;p55"/>
          <p:cNvSpPr txBox="1"/>
          <p:nvPr/>
        </p:nvSpPr>
        <p:spPr>
          <a:xfrm>
            <a:off x="2971800" y="1066800"/>
            <a:ext cx="2701925" cy="53975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2800">
                <a:solidFill>
                  <a:srgbClr val="E8E5EC"/>
                </a:solidFill>
                <a:latin typeface="Arial Narrow"/>
                <a:ea typeface="Arial Narrow"/>
                <a:cs typeface="Arial Narrow"/>
                <a:sym typeface="Arial Narrow"/>
              </a:rPr>
              <a:t>Get Current Value</a:t>
            </a:r>
            <a:endParaRPr/>
          </a:p>
        </p:txBody>
      </p:sp>
      <p:cxnSp>
        <p:nvCxnSpPr>
          <p:cNvPr id="1668" name="Google Shape;1668;p55"/>
          <p:cNvCxnSpPr/>
          <p:nvPr/>
        </p:nvCxnSpPr>
        <p:spPr>
          <a:xfrm flipH="1">
            <a:off x="1981200" y="1600200"/>
            <a:ext cx="1828800" cy="1295400"/>
          </a:xfrm>
          <a:prstGeom prst="straightConnector1">
            <a:avLst/>
          </a:prstGeom>
          <a:noFill/>
          <a:ln cap="flat" cmpd="sng" w="28575">
            <a:solidFill>
              <a:schemeClr val="hlink"/>
            </a:solidFill>
            <a:prstDash val="solid"/>
            <a:round/>
            <a:headEnd len="med" w="med" type="none"/>
            <a:tailEnd len="med" w="med" type="triangle"/>
          </a:ln>
        </p:spPr>
      </p:cxnSp>
      <p:cxnSp>
        <p:nvCxnSpPr>
          <p:cNvPr id="1669" name="Google Shape;1669;p55"/>
          <p:cNvCxnSpPr/>
          <p:nvPr/>
        </p:nvCxnSpPr>
        <p:spPr>
          <a:xfrm>
            <a:off x="4724400" y="1600200"/>
            <a:ext cx="0" cy="1219200"/>
          </a:xfrm>
          <a:prstGeom prst="straightConnector1">
            <a:avLst/>
          </a:prstGeom>
          <a:noFill/>
          <a:ln cap="flat" cmpd="sng" w="28575">
            <a:solidFill>
              <a:schemeClr val="hlink"/>
            </a:solidFill>
            <a:prstDash val="solid"/>
            <a:round/>
            <a:headEnd len="med" w="med" type="none"/>
            <a:tailEnd len="med" w="med" type="triangle"/>
          </a:ln>
        </p:spPr>
      </p:cxnSp>
      <p:cxnSp>
        <p:nvCxnSpPr>
          <p:cNvPr id="1670" name="Google Shape;1670;p55"/>
          <p:cNvCxnSpPr/>
          <p:nvPr/>
        </p:nvCxnSpPr>
        <p:spPr>
          <a:xfrm>
            <a:off x="5257800" y="1600200"/>
            <a:ext cx="1981200" cy="1371600"/>
          </a:xfrm>
          <a:prstGeom prst="straightConnector1">
            <a:avLst/>
          </a:prstGeom>
          <a:noFill/>
          <a:ln cap="flat" cmpd="sng" w="28575">
            <a:solidFill>
              <a:schemeClr val="hlink"/>
            </a:solidFill>
            <a:prstDash val="solid"/>
            <a:round/>
            <a:headEnd len="med" w="med" type="none"/>
            <a:tailEnd len="med" w="med" type="triangle"/>
          </a:ln>
        </p:spPr>
      </p:cxnSp>
      <p:sp>
        <p:nvSpPr>
          <p:cNvPr id="1671" name="Google Shape;1671;p55"/>
          <p:cNvSpPr txBox="1"/>
          <p:nvPr/>
        </p:nvSpPr>
        <p:spPr>
          <a:xfrm rot="1800000">
            <a:off x="1295400" y="3244850"/>
            <a:ext cx="1220788" cy="26035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000">
                <a:solidFill>
                  <a:schemeClr val="dk2"/>
                </a:solidFill>
                <a:latin typeface="Arial Narrow"/>
                <a:ea typeface="Arial Narrow"/>
                <a:cs typeface="Arial Narrow"/>
                <a:sym typeface="Arial Narrow"/>
              </a:rPr>
              <a:t>getCurrentValue()</a:t>
            </a:r>
            <a:endParaRPr/>
          </a:p>
        </p:txBody>
      </p:sp>
      <p:sp>
        <p:nvSpPr>
          <p:cNvPr id="1672" name="Google Shape;1672;p55"/>
          <p:cNvSpPr txBox="1"/>
          <p:nvPr/>
        </p:nvSpPr>
        <p:spPr>
          <a:xfrm rot="1800000">
            <a:off x="4494213" y="3276600"/>
            <a:ext cx="1220787" cy="26035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000">
                <a:solidFill>
                  <a:schemeClr val="dk2"/>
                </a:solidFill>
                <a:latin typeface="Arial Narrow"/>
                <a:ea typeface="Arial Narrow"/>
                <a:cs typeface="Arial Narrow"/>
                <a:sym typeface="Arial Narrow"/>
              </a:rPr>
              <a:t>getCurrentValue()</a:t>
            </a:r>
            <a:endParaRPr/>
          </a:p>
        </p:txBody>
      </p:sp>
      <p:sp>
        <p:nvSpPr>
          <p:cNvPr id="1673" name="Google Shape;1673;p55"/>
          <p:cNvSpPr txBox="1"/>
          <p:nvPr/>
        </p:nvSpPr>
        <p:spPr>
          <a:xfrm rot="1800000">
            <a:off x="7694613" y="3352800"/>
            <a:ext cx="1220787" cy="26035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1000">
                <a:solidFill>
                  <a:schemeClr val="dk2"/>
                </a:solidFill>
                <a:latin typeface="Arial Narrow"/>
                <a:ea typeface="Arial Narrow"/>
                <a:cs typeface="Arial Narrow"/>
                <a:sym typeface="Arial Narrow"/>
              </a:rPr>
              <a:t>getCurrentValue()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56"/>
          <p:cNvSpP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81" name="Google Shape;1681;p56"/>
          <p:cNvSpPr txBox="1"/>
          <p:nvPr/>
        </p:nvSpPr>
        <p:spPr>
          <a:xfrm>
            <a:off x="2438400" y="5867400"/>
            <a:ext cx="3124200" cy="41275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2000">
                <a:solidFill>
                  <a:srgbClr val="F2F2F2"/>
                </a:solidFill>
                <a:latin typeface="Arial Narrow"/>
                <a:ea typeface="Arial Narrow"/>
                <a:cs typeface="Arial Narrow"/>
                <a:sym typeface="Arial Narrow"/>
              </a:rPr>
              <a:t>Realization relationship</a:t>
            </a:r>
            <a:endParaRPr/>
          </a:p>
        </p:txBody>
      </p:sp>
      <p:cxnSp>
        <p:nvCxnSpPr>
          <p:cNvPr id="1682" name="Google Shape;1682;p56"/>
          <p:cNvCxnSpPr/>
          <p:nvPr/>
        </p:nvCxnSpPr>
        <p:spPr>
          <a:xfrm flipH="1" rot="10800000">
            <a:off x="4343400" y="4876800"/>
            <a:ext cx="457200" cy="990600"/>
          </a:xfrm>
          <a:prstGeom prst="straightConnector1">
            <a:avLst/>
          </a:prstGeom>
          <a:noFill/>
          <a:ln cap="flat" cmpd="sng" w="28575">
            <a:solidFill>
              <a:srgbClr val="FF0000"/>
            </a:solidFill>
            <a:prstDash val="solid"/>
            <a:round/>
            <a:headEnd len="med" w="med" type="none"/>
            <a:tailEnd len="med" w="med" type="triangle"/>
          </a:ln>
        </p:spPr>
      </p:cxnSp>
      <p:sp>
        <p:nvSpPr>
          <p:cNvPr id="1683" name="Google Shape;1683;p56"/>
          <p:cNvSpPr txBox="1"/>
          <p:nvPr/>
        </p:nvSpPr>
        <p:spPr>
          <a:xfrm>
            <a:off x="5562600" y="6019800"/>
            <a:ext cx="3581400" cy="569913"/>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i="1" lang="en-US" sz="1500">
                <a:solidFill>
                  <a:srgbClr val="372970"/>
                </a:solidFill>
                <a:latin typeface="Arial"/>
                <a:ea typeface="Arial"/>
                <a:cs typeface="Arial"/>
                <a:sym typeface="Arial"/>
              </a:rPr>
              <a:t>(stay tuned for realization relationships)</a:t>
            </a:r>
            <a:endParaRPr/>
          </a:p>
        </p:txBody>
      </p:sp>
      <p:sp>
        <p:nvSpPr>
          <p:cNvPr id="1684" name="Google Shape;1684;p56"/>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What is an Interface?</a:t>
            </a:r>
            <a:endParaRPr/>
          </a:p>
        </p:txBody>
      </p:sp>
      <p:sp>
        <p:nvSpPr>
          <p:cNvPr id="1685" name="Google Shape;1685;p56"/>
          <p:cNvSpPr txBox="1"/>
          <p:nvPr>
            <p:ph idx="1" type="body"/>
          </p:nvPr>
        </p:nvSpPr>
        <p:spPr>
          <a:xfrm>
            <a:off x="0" y="714375"/>
            <a:ext cx="8964613" cy="5616575"/>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lang="en-US" sz="2800"/>
              <a:t>An </a:t>
            </a:r>
            <a:r>
              <a:rPr b="1" i="1" lang="en-US" sz="2800">
                <a:solidFill>
                  <a:srgbClr val="FF0000"/>
                </a:solidFill>
              </a:rPr>
              <a:t>interface</a:t>
            </a:r>
            <a:r>
              <a:rPr i="1" lang="en-US" sz="2800"/>
              <a:t> </a:t>
            </a:r>
            <a:r>
              <a:rPr lang="en-US" sz="2800"/>
              <a:t>is a collection of operations that specify a service of a class or component.</a:t>
            </a:r>
            <a:endParaRPr/>
          </a:p>
          <a:p>
            <a:pPr indent="-411480" lvl="0" marL="548640" rtl="0" algn="l">
              <a:spcBef>
                <a:spcPts val="560"/>
              </a:spcBef>
              <a:spcAft>
                <a:spcPts val="0"/>
              </a:spcAft>
              <a:buSzPts val="1820"/>
              <a:buChar char="▣"/>
            </a:pPr>
            <a:r>
              <a:rPr lang="en-US" sz="2800"/>
              <a:t>Interfaces formalize polymorphism</a:t>
            </a:r>
            <a:endParaRPr/>
          </a:p>
          <a:p>
            <a:pPr indent="-411480" lvl="0" marL="548640" rtl="0" algn="l">
              <a:spcBef>
                <a:spcPts val="560"/>
              </a:spcBef>
              <a:spcAft>
                <a:spcPts val="0"/>
              </a:spcAft>
              <a:buSzPts val="1820"/>
              <a:buChar char="▣"/>
            </a:pPr>
            <a:r>
              <a:rPr lang="en-US" sz="2800"/>
              <a:t>Interfaces support “plug-and-play” architectures</a:t>
            </a:r>
            <a:endParaRPr/>
          </a:p>
        </p:txBody>
      </p:sp>
      <p:sp>
        <p:nvSpPr>
          <p:cNvPr id="1686" name="Google Shape;1686;p56"/>
          <p:cNvSpPr/>
          <p:nvPr/>
        </p:nvSpPr>
        <p:spPr>
          <a:xfrm>
            <a:off x="1855788" y="2901950"/>
            <a:ext cx="1698625" cy="2403475"/>
          </a:xfrm>
          <a:prstGeom prst="rect">
            <a:avLst/>
          </a:prstGeom>
          <a:solidFill>
            <a:srgbClr val="FFFFCC"/>
          </a:solid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87" name="Google Shape;1687;p56"/>
          <p:cNvSpPr/>
          <p:nvPr/>
        </p:nvSpPr>
        <p:spPr>
          <a:xfrm>
            <a:off x="2338388" y="3270250"/>
            <a:ext cx="830262" cy="368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000">
                <a:solidFill>
                  <a:srgbClr val="000000"/>
                </a:solidFill>
                <a:latin typeface="Arial Narrow"/>
                <a:ea typeface="Arial Narrow"/>
                <a:cs typeface="Arial Narrow"/>
                <a:sym typeface="Arial Narrow"/>
              </a:rPr>
              <a:t>Shape</a:t>
            </a:r>
            <a:endParaRPr sz="1000">
              <a:solidFill>
                <a:schemeClr val="lt1"/>
              </a:solidFill>
              <a:latin typeface="Arial Narrow"/>
              <a:ea typeface="Arial Narrow"/>
              <a:cs typeface="Arial Narrow"/>
              <a:sym typeface="Arial Narrow"/>
            </a:endParaRPr>
          </a:p>
        </p:txBody>
      </p:sp>
      <p:sp>
        <p:nvSpPr>
          <p:cNvPr id="1688" name="Google Shape;1688;p56"/>
          <p:cNvSpPr/>
          <p:nvPr/>
        </p:nvSpPr>
        <p:spPr>
          <a:xfrm>
            <a:off x="1855788" y="3619500"/>
            <a:ext cx="1698625" cy="1685925"/>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89" name="Google Shape;1689;p56"/>
          <p:cNvSpPr/>
          <p:nvPr/>
        </p:nvSpPr>
        <p:spPr>
          <a:xfrm>
            <a:off x="1855788" y="3775075"/>
            <a:ext cx="1698625" cy="1530350"/>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90" name="Google Shape;1690;p56"/>
          <p:cNvSpPr/>
          <p:nvPr/>
        </p:nvSpPr>
        <p:spPr>
          <a:xfrm>
            <a:off x="1912938" y="3968750"/>
            <a:ext cx="792162" cy="368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000">
                <a:solidFill>
                  <a:srgbClr val="000000"/>
                </a:solidFill>
                <a:latin typeface="Arial Narrow"/>
                <a:ea typeface="Arial Narrow"/>
                <a:cs typeface="Arial Narrow"/>
                <a:sym typeface="Arial Narrow"/>
              </a:rPr>
              <a:t>draw()</a:t>
            </a:r>
            <a:endParaRPr sz="1000">
              <a:solidFill>
                <a:schemeClr val="lt1"/>
              </a:solidFill>
              <a:latin typeface="Arial Narrow"/>
              <a:ea typeface="Arial Narrow"/>
              <a:cs typeface="Arial Narrow"/>
              <a:sym typeface="Arial Narrow"/>
            </a:endParaRPr>
          </a:p>
        </p:txBody>
      </p:sp>
      <p:sp>
        <p:nvSpPr>
          <p:cNvPr id="1691" name="Google Shape;1691;p56"/>
          <p:cNvSpPr/>
          <p:nvPr/>
        </p:nvSpPr>
        <p:spPr>
          <a:xfrm>
            <a:off x="1912938" y="4278313"/>
            <a:ext cx="849312" cy="368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000">
                <a:solidFill>
                  <a:srgbClr val="000000"/>
                </a:solidFill>
                <a:latin typeface="Arial Narrow"/>
                <a:ea typeface="Arial Narrow"/>
                <a:cs typeface="Arial Narrow"/>
                <a:sym typeface="Arial Narrow"/>
              </a:rPr>
              <a:t>move()</a:t>
            </a:r>
            <a:endParaRPr sz="1000">
              <a:solidFill>
                <a:schemeClr val="lt1"/>
              </a:solidFill>
              <a:latin typeface="Arial Narrow"/>
              <a:ea typeface="Arial Narrow"/>
              <a:cs typeface="Arial Narrow"/>
              <a:sym typeface="Arial Narrow"/>
            </a:endParaRPr>
          </a:p>
        </p:txBody>
      </p:sp>
      <p:sp>
        <p:nvSpPr>
          <p:cNvPr id="1692" name="Google Shape;1692;p56"/>
          <p:cNvSpPr/>
          <p:nvPr/>
        </p:nvSpPr>
        <p:spPr>
          <a:xfrm>
            <a:off x="1912938" y="4589463"/>
            <a:ext cx="868362" cy="368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000">
                <a:solidFill>
                  <a:srgbClr val="000000"/>
                </a:solidFill>
                <a:latin typeface="Arial Narrow"/>
                <a:ea typeface="Arial Narrow"/>
                <a:cs typeface="Arial Narrow"/>
                <a:sym typeface="Arial Narrow"/>
              </a:rPr>
              <a:t>scale()</a:t>
            </a:r>
            <a:endParaRPr sz="1000">
              <a:solidFill>
                <a:schemeClr val="lt1"/>
              </a:solidFill>
              <a:latin typeface="Arial Narrow"/>
              <a:ea typeface="Arial Narrow"/>
              <a:cs typeface="Arial Narrow"/>
              <a:sym typeface="Arial Narrow"/>
            </a:endParaRPr>
          </a:p>
        </p:txBody>
      </p:sp>
      <p:sp>
        <p:nvSpPr>
          <p:cNvPr id="1693" name="Google Shape;1693;p56"/>
          <p:cNvSpPr/>
          <p:nvPr/>
        </p:nvSpPr>
        <p:spPr>
          <a:xfrm>
            <a:off x="1912938" y="4899025"/>
            <a:ext cx="908050" cy="368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000">
                <a:solidFill>
                  <a:srgbClr val="000000"/>
                </a:solidFill>
                <a:latin typeface="Arial Narrow"/>
                <a:ea typeface="Arial Narrow"/>
                <a:cs typeface="Arial Narrow"/>
                <a:sym typeface="Arial Narrow"/>
              </a:rPr>
              <a:t>rotate()</a:t>
            </a:r>
            <a:endParaRPr sz="1000">
              <a:solidFill>
                <a:schemeClr val="lt1"/>
              </a:solidFill>
              <a:latin typeface="Arial Narrow"/>
              <a:ea typeface="Arial Narrow"/>
              <a:cs typeface="Arial Narrow"/>
              <a:sym typeface="Arial Narrow"/>
            </a:endParaRPr>
          </a:p>
        </p:txBody>
      </p:sp>
      <p:sp>
        <p:nvSpPr>
          <p:cNvPr id="1694" name="Google Shape;1694;p56"/>
          <p:cNvSpPr/>
          <p:nvPr/>
        </p:nvSpPr>
        <p:spPr>
          <a:xfrm>
            <a:off x="1912938" y="2960688"/>
            <a:ext cx="1679575" cy="368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000">
                <a:solidFill>
                  <a:srgbClr val="000000"/>
                </a:solidFill>
                <a:latin typeface="Arial Narrow"/>
                <a:ea typeface="Arial Narrow"/>
                <a:cs typeface="Arial Narrow"/>
                <a:sym typeface="Arial Narrow"/>
              </a:rPr>
              <a:t>&lt;&lt;Interface&gt;&gt;</a:t>
            </a:r>
            <a:endParaRPr sz="1000">
              <a:solidFill>
                <a:schemeClr val="lt1"/>
              </a:solidFill>
              <a:latin typeface="Arial Narrow"/>
              <a:ea typeface="Arial Narrow"/>
              <a:cs typeface="Arial Narrow"/>
              <a:sym typeface="Arial Narrow"/>
            </a:endParaRPr>
          </a:p>
        </p:txBody>
      </p:sp>
      <p:sp>
        <p:nvSpPr>
          <p:cNvPr id="1695" name="Google Shape;1695;p56"/>
          <p:cNvSpPr/>
          <p:nvPr/>
        </p:nvSpPr>
        <p:spPr>
          <a:xfrm>
            <a:off x="5273675" y="2573338"/>
            <a:ext cx="1371600" cy="774700"/>
          </a:xfrm>
          <a:prstGeom prst="rect">
            <a:avLst/>
          </a:prstGeom>
          <a:solidFill>
            <a:srgbClr val="FFFFCC"/>
          </a:solid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96" name="Google Shape;1696;p56"/>
          <p:cNvSpPr/>
          <p:nvPr/>
        </p:nvSpPr>
        <p:spPr>
          <a:xfrm>
            <a:off x="5678488" y="2651125"/>
            <a:ext cx="657225" cy="368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000">
                <a:solidFill>
                  <a:srgbClr val="000000"/>
                </a:solidFill>
                <a:latin typeface="Arial Narrow"/>
                <a:ea typeface="Arial Narrow"/>
                <a:cs typeface="Arial Narrow"/>
                <a:sym typeface="Arial Narrow"/>
              </a:rPr>
              <a:t>Tube</a:t>
            </a:r>
            <a:endParaRPr sz="1000">
              <a:solidFill>
                <a:schemeClr val="lt1"/>
              </a:solidFill>
              <a:latin typeface="Arial Narrow"/>
              <a:ea typeface="Arial Narrow"/>
              <a:cs typeface="Arial Narrow"/>
              <a:sym typeface="Arial Narrow"/>
            </a:endParaRPr>
          </a:p>
        </p:txBody>
      </p:sp>
      <p:sp>
        <p:nvSpPr>
          <p:cNvPr id="1697" name="Google Shape;1697;p56"/>
          <p:cNvSpPr/>
          <p:nvPr/>
        </p:nvSpPr>
        <p:spPr>
          <a:xfrm>
            <a:off x="5273675" y="2979738"/>
            <a:ext cx="1371600" cy="368300"/>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98" name="Google Shape;1698;p56"/>
          <p:cNvSpPr/>
          <p:nvPr/>
        </p:nvSpPr>
        <p:spPr>
          <a:xfrm>
            <a:off x="5273675" y="3135313"/>
            <a:ext cx="1371600" cy="212725"/>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699" name="Google Shape;1699;p56"/>
          <p:cNvSpPr/>
          <p:nvPr/>
        </p:nvSpPr>
        <p:spPr>
          <a:xfrm>
            <a:off x="5311775" y="3678238"/>
            <a:ext cx="1293813" cy="890587"/>
          </a:xfrm>
          <a:prstGeom prst="rect">
            <a:avLst/>
          </a:prstGeom>
          <a:solidFill>
            <a:srgbClr val="FFFFCC"/>
          </a:solid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700" name="Google Shape;1700;p56"/>
          <p:cNvSpPr/>
          <p:nvPr/>
        </p:nvSpPr>
        <p:spPr>
          <a:xfrm>
            <a:off x="5505450" y="3756025"/>
            <a:ext cx="1042988" cy="368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000">
                <a:solidFill>
                  <a:srgbClr val="000000"/>
                </a:solidFill>
                <a:latin typeface="Arial Narrow"/>
                <a:ea typeface="Arial Narrow"/>
                <a:cs typeface="Arial Narrow"/>
                <a:sym typeface="Arial Narrow"/>
              </a:rPr>
              <a:t>Pyramid</a:t>
            </a:r>
            <a:endParaRPr sz="1000">
              <a:solidFill>
                <a:schemeClr val="lt1"/>
              </a:solidFill>
              <a:latin typeface="Arial Narrow"/>
              <a:ea typeface="Arial Narrow"/>
              <a:cs typeface="Arial Narrow"/>
              <a:sym typeface="Arial Narrow"/>
            </a:endParaRPr>
          </a:p>
        </p:txBody>
      </p:sp>
      <p:sp>
        <p:nvSpPr>
          <p:cNvPr id="1701" name="Google Shape;1701;p56"/>
          <p:cNvSpPr/>
          <p:nvPr/>
        </p:nvSpPr>
        <p:spPr>
          <a:xfrm>
            <a:off x="5311775" y="4084638"/>
            <a:ext cx="1293813" cy="484187"/>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702" name="Google Shape;1702;p56"/>
          <p:cNvSpPr/>
          <p:nvPr/>
        </p:nvSpPr>
        <p:spPr>
          <a:xfrm>
            <a:off x="5311775" y="4240213"/>
            <a:ext cx="1293813" cy="328612"/>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703" name="Google Shape;1703;p56"/>
          <p:cNvSpPr/>
          <p:nvPr/>
        </p:nvSpPr>
        <p:spPr>
          <a:xfrm>
            <a:off x="5311775" y="4821238"/>
            <a:ext cx="1352550" cy="930275"/>
          </a:xfrm>
          <a:prstGeom prst="rect">
            <a:avLst/>
          </a:prstGeom>
          <a:solidFill>
            <a:srgbClr val="FFFFCC"/>
          </a:solid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704" name="Google Shape;1704;p56"/>
          <p:cNvSpPr/>
          <p:nvPr/>
        </p:nvSpPr>
        <p:spPr>
          <a:xfrm>
            <a:off x="5697538" y="4899025"/>
            <a:ext cx="695325" cy="368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000">
                <a:solidFill>
                  <a:srgbClr val="000000"/>
                </a:solidFill>
                <a:latin typeface="Arial Narrow"/>
                <a:ea typeface="Arial Narrow"/>
                <a:cs typeface="Arial Narrow"/>
                <a:sym typeface="Arial Narrow"/>
              </a:rPr>
              <a:t>Cube</a:t>
            </a:r>
            <a:endParaRPr sz="1000">
              <a:solidFill>
                <a:schemeClr val="lt1"/>
              </a:solidFill>
              <a:latin typeface="Arial Narrow"/>
              <a:ea typeface="Arial Narrow"/>
              <a:cs typeface="Arial Narrow"/>
              <a:sym typeface="Arial Narrow"/>
            </a:endParaRPr>
          </a:p>
        </p:txBody>
      </p:sp>
      <p:sp>
        <p:nvSpPr>
          <p:cNvPr id="1705" name="Google Shape;1705;p56"/>
          <p:cNvSpPr/>
          <p:nvPr/>
        </p:nvSpPr>
        <p:spPr>
          <a:xfrm>
            <a:off x="5311775" y="5248275"/>
            <a:ext cx="1352550" cy="503238"/>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706" name="Google Shape;1706;p56"/>
          <p:cNvSpPr/>
          <p:nvPr/>
        </p:nvSpPr>
        <p:spPr>
          <a:xfrm>
            <a:off x="5311775" y="5403850"/>
            <a:ext cx="1352550" cy="347663"/>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1707" name="Google Shape;1707;p56"/>
          <p:cNvCxnSpPr/>
          <p:nvPr/>
        </p:nvCxnSpPr>
        <p:spPr>
          <a:xfrm flipH="1">
            <a:off x="3886200" y="3192463"/>
            <a:ext cx="1368425" cy="465137"/>
          </a:xfrm>
          <a:prstGeom prst="straightConnector1">
            <a:avLst/>
          </a:prstGeom>
          <a:noFill/>
          <a:ln cap="flat" cmpd="sng" w="28575">
            <a:solidFill>
              <a:schemeClr val="lt1"/>
            </a:solidFill>
            <a:prstDash val="dash"/>
            <a:round/>
            <a:headEnd len="med" w="med" type="none"/>
            <a:tailEnd len="med" w="med" type="none"/>
          </a:ln>
        </p:spPr>
      </p:cxnSp>
      <p:sp>
        <p:nvSpPr>
          <p:cNvPr id="1708" name="Google Shape;1708;p56"/>
          <p:cNvSpPr/>
          <p:nvPr/>
        </p:nvSpPr>
        <p:spPr>
          <a:xfrm>
            <a:off x="3505200" y="3505200"/>
            <a:ext cx="387350" cy="252413"/>
          </a:xfrm>
          <a:custGeom>
            <a:rect b="b" l="l" r="r" t="t"/>
            <a:pathLst>
              <a:path extrusionOk="0" h="159" w="244">
                <a:moveTo>
                  <a:pt x="0" y="159"/>
                </a:moveTo>
                <a:lnTo>
                  <a:pt x="244" y="159"/>
                </a:lnTo>
                <a:lnTo>
                  <a:pt x="195" y="0"/>
                </a:lnTo>
                <a:lnTo>
                  <a:pt x="0" y="159"/>
                </a:lnTo>
                <a:close/>
              </a:path>
            </a:pathLst>
          </a:custGeom>
          <a:noFill/>
          <a:ln cap="flat" cmpd="sng" w="3175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1709" name="Google Shape;1709;p56"/>
          <p:cNvCxnSpPr/>
          <p:nvPr/>
        </p:nvCxnSpPr>
        <p:spPr>
          <a:xfrm flipH="1">
            <a:off x="3886200" y="4103688"/>
            <a:ext cx="1406525" cy="11112"/>
          </a:xfrm>
          <a:prstGeom prst="straightConnector1">
            <a:avLst/>
          </a:prstGeom>
          <a:noFill/>
          <a:ln cap="flat" cmpd="sng" w="28575">
            <a:solidFill>
              <a:schemeClr val="lt1"/>
            </a:solidFill>
            <a:prstDash val="dash"/>
            <a:round/>
            <a:headEnd len="med" w="med" type="none"/>
            <a:tailEnd len="med" w="med" type="none"/>
          </a:ln>
        </p:spPr>
      </p:cxnSp>
      <p:sp>
        <p:nvSpPr>
          <p:cNvPr id="1710" name="Google Shape;1710;p56"/>
          <p:cNvSpPr/>
          <p:nvPr/>
        </p:nvSpPr>
        <p:spPr>
          <a:xfrm>
            <a:off x="3554413" y="3968750"/>
            <a:ext cx="366712" cy="271463"/>
          </a:xfrm>
          <a:custGeom>
            <a:rect b="b" l="l" r="r" t="t"/>
            <a:pathLst>
              <a:path extrusionOk="0" h="171" w="231">
                <a:moveTo>
                  <a:pt x="0" y="85"/>
                </a:moveTo>
                <a:lnTo>
                  <a:pt x="231" y="0"/>
                </a:lnTo>
                <a:lnTo>
                  <a:pt x="231" y="171"/>
                </a:lnTo>
                <a:lnTo>
                  <a:pt x="0" y="85"/>
                </a:lnTo>
                <a:close/>
              </a:path>
            </a:pathLst>
          </a:custGeom>
          <a:noFill/>
          <a:ln cap="flat" cmpd="sng" w="3175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1711" name="Google Shape;1711;p56"/>
          <p:cNvCxnSpPr/>
          <p:nvPr/>
        </p:nvCxnSpPr>
        <p:spPr>
          <a:xfrm rot="10800000">
            <a:off x="3810000" y="4495800"/>
            <a:ext cx="1501775" cy="558800"/>
          </a:xfrm>
          <a:prstGeom prst="straightConnector1">
            <a:avLst/>
          </a:prstGeom>
          <a:noFill/>
          <a:ln cap="flat" cmpd="sng" w="28575">
            <a:solidFill>
              <a:schemeClr val="lt1"/>
            </a:solidFill>
            <a:prstDash val="dash"/>
            <a:round/>
            <a:headEnd len="med" w="med" type="none"/>
            <a:tailEnd len="med" w="med" type="none"/>
          </a:ln>
        </p:spPr>
      </p:cxnSp>
      <p:sp>
        <p:nvSpPr>
          <p:cNvPr id="1712" name="Google Shape;1712;p56"/>
          <p:cNvSpPr/>
          <p:nvPr/>
        </p:nvSpPr>
        <p:spPr>
          <a:xfrm>
            <a:off x="3554413" y="4395788"/>
            <a:ext cx="387350" cy="269875"/>
          </a:xfrm>
          <a:custGeom>
            <a:rect b="b" l="l" r="r" t="t"/>
            <a:pathLst>
              <a:path extrusionOk="0" h="170" w="244">
                <a:moveTo>
                  <a:pt x="0" y="0"/>
                </a:moveTo>
                <a:lnTo>
                  <a:pt x="244" y="0"/>
                </a:lnTo>
                <a:lnTo>
                  <a:pt x="183" y="170"/>
                </a:lnTo>
                <a:lnTo>
                  <a:pt x="0" y="0"/>
                </a:lnTo>
                <a:close/>
              </a:path>
            </a:pathLst>
          </a:custGeom>
          <a:noFill/>
          <a:ln cap="flat" cmpd="sng" w="3175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pic>
        <p:nvPicPr>
          <p:cNvPr id="1713" name="Google Shape;1713;p56"/>
          <p:cNvPicPr preferRelativeResize="0"/>
          <p:nvPr/>
        </p:nvPicPr>
        <p:blipFill rotWithShape="1">
          <a:blip r:embed="rId3">
            <a:alphaModFix/>
          </a:blip>
          <a:srcRect b="0" l="0" r="0" t="0"/>
          <a:stretch/>
        </p:blipFill>
        <p:spPr>
          <a:xfrm>
            <a:off x="7162800" y="3640138"/>
            <a:ext cx="1257300" cy="1084262"/>
          </a:xfrm>
          <a:prstGeom prst="rect">
            <a:avLst/>
          </a:prstGeom>
          <a:noFill/>
          <a:ln>
            <a:noFill/>
          </a:ln>
        </p:spPr>
      </p:pic>
      <p:pic>
        <p:nvPicPr>
          <p:cNvPr id="1714" name="Google Shape;1714;p56"/>
          <p:cNvPicPr preferRelativeResize="0"/>
          <p:nvPr/>
        </p:nvPicPr>
        <p:blipFill rotWithShape="1">
          <a:blip r:embed="rId4">
            <a:alphaModFix/>
          </a:blip>
          <a:srcRect b="0" l="0" r="0" t="0"/>
          <a:stretch/>
        </p:blipFill>
        <p:spPr>
          <a:xfrm>
            <a:off x="7239000" y="4829175"/>
            <a:ext cx="1128713" cy="1114425"/>
          </a:xfrm>
          <a:prstGeom prst="rect">
            <a:avLst/>
          </a:prstGeom>
          <a:noFill/>
          <a:ln>
            <a:noFill/>
          </a:ln>
        </p:spPr>
      </p:pic>
      <p:pic>
        <p:nvPicPr>
          <p:cNvPr id="1715" name="Google Shape;1715;p56"/>
          <p:cNvPicPr preferRelativeResize="0"/>
          <p:nvPr/>
        </p:nvPicPr>
        <p:blipFill rotWithShape="1">
          <a:blip r:embed="rId5">
            <a:alphaModFix/>
          </a:blip>
          <a:srcRect b="0" l="0" r="0" t="0"/>
          <a:stretch/>
        </p:blipFill>
        <p:spPr>
          <a:xfrm>
            <a:off x="7010400" y="2667000"/>
            <a:ext cx="1687513" cy="635000"/>
          </a:xfrm>
          <a:prstGeom prst="rect">
            <a:avLst/>
          </a:prstGeom>
          <a:noFill/>
          <a:ln>
            <a:noFill/>
          </a:ln>
        </p:spPr>
      </p:pic>
      <p:sp>
        <p:nvSpPr>
          <p:cNvPr id="1716" name="Google Shape;1716;p56"/>
          <p:cNvSpPr/>
          <p:nvPr/>
        </p:nvSpPr>
        <p:spPr>
          <a:xfrm>
            <a:off x="179388" y="3716338"/>
            <a:ext cx="1331912" cy="504825"/>
          </a:xfrm>
          <a:prstGeom prst="wedgeRoundRectCallout">
            <a:avLst>
              <a:gd fmla="val 93148" name="adj1"/>
              <a:gd fmla="val -137736" name="adj2"/>
              <a:gd fmla="val 16667" name="adj3"/>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F2F2F2"/>
                </a:solidFill>
                <a:latin typeface="Arial Narrow"/>
                <a:ea typeface="Arial Narrow"/>
                <a:cs typeface="Arial Narrow"/>
                <a:sym typeface="Arial Narrow"/>
              </a:rPr>
              <a:t>‘What’</a:t>
            </a:r>
            <a:endParaRPr/>
          </a:p>
        </p:txBody>
      </p:sp>
      <p:sp>
        <p:nvSpPr>
          <p:cNvPr id="1717" name="Google Shape;1717;p56"/>
          <p:cNvSpPr/>
          <p:nvPr/>
        </p:nvSpPr>
        <p:spPr>
          <a:xfrm>
            <a:off x="3708400" y="2708275"/>
            <a:ext cx="1331913" cy="504825"/>
          </a:xfrm>
          <a:prstGeom prst="wedgeRoundRectCallout">
            <a:avLst>
              <a:gd fmla="val 87426" name="adj1"/>
              <a:gd fmla="val -20125" name="adj2"/>
              <a:gd fmla="val 16667" name="adj3"/>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F2F2F2"/>
                </a:solidFill>
                <a:latin typeface="Arial Narrow"/>
                <a:ea typeface="Arial Narrow"/>
                <a:cs typeface="Arial Narrow"/>
                <a:sym typeface="Arial Narrow"/>
              </a:rPr>
              <a:t>‘How’</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cxnSp>
        <p:nvCxnSpPr>
          <p:cNvPr id="1723" name="Google Shape;1723;p57"/>
          <p:cNvCxnSpPr/>
          <p:nvPr/>
        </p:nvCxnSpPr>
        <p:spPr>
          <a:xfrm>
            <a:off x="0" y="3644900"/>
            <a:ext cx="9144000" cy="0"/>
          </a:xfrm>
          <a:prstGeom prst="straightConnector1">
            <a:avLst/>
          </a:prstGeom>
          <a:noFill/>
          <a:ln cap="flat" cmpd="sng" w="28575">
            <a:solidFill>
              <a:schemeClr val="hlink"/>
            </a:solidFill>
            <a:prstDash val="dashDot"/>
            <a:round/>
            <a:headEnd len="med" w="med" type="none"/>
            <a:tailEnd len="med" w="med" type="none"/>
          </a:ln>
        </p:spPr>
      </p:cxnSp>
      <p:sp>
        <p:nvSpPr>
          <p:cNvPr id="1724" name="Google Shape;1724;p57"/>
          <p:cNvSpPr txBox="1"/>
          <p:nvPr/>
        </p:nvSpPr>
        <p:spPr>
          <a:xfrm>
            <a:off x="381000" y="990600"/>
            <a:ext cx="2319338" cy="112395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2200">
                <a:solidFill>
                  <a:srgbClr val="FFFF99"/>
                </a:solidFill>
                <a:latin typeface="Arial Narrow"/>
                <a:ea typeface="Arial Narrow"/>
                <a:cs typeface="Arial Narrow"/>
                <a:sym typeface="Arial Narrow"/>
              </a:rPr>
              <a:t>Elided/Iconic Representation</a:t>
            </a:r>
            <a:br>
              <a:rPr lang="en-US" sz="2200">
                <a:solidFill>
                  <a:srgbClr val="FFFF99"/>
                </a:solidFill>
                <a:latin typeface="Arial Narrow"/>
                <a:ea typeface="Arial Narrow"/>
                <a:cs typeface="Arial Narrow"/>
                <a:sym typeface="Arial Narrow"/>
              </a:rPr>
            </a:br>
            <a:r>
              <a:rPr lang="en-US" sz="2200">
                <a:solidFill>
                  <a:srgbClr val="FFFF99"/>
                </a:solidFill>
                <a:latin typeface="Arial Narrow"/>
                <a:ea typeface="Arial Narrow"/>
                <a:cs typeface="Arial Narrow"/>
                <a:sym typeface="Arial Narrow"/>
              </a:rPr>
              <a:t>(“lollipop”)</a:t>
            </a:r>
            <a:endParaRPr/>
          </a:p>
        </p:txBody>
      </p:sp>
      <p:sp>
        <p:nvSpPr>
          <p:cNvPr id="1725" name="Google Shape;1725;p57"/>
          <p:cNvSpPr txBox="1"/>
          <p:nvPr/>
        </p:nvSpPr>
        <p:spPr>
          <a:xfrm>
            <a:off x="179388" y="3962400"/>
            <a:ext cx="2640012" cy="112395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lang="en-US" sz="2200">
                <a:solidFill>
                  <a:srgbClr val="E8E5EC"/>
                </a:solidFill>
                <a:latin typeface="Arial Narrow"/>
                <a:ea typeface="Arial Narrow"/>
                <a:cs typeface="Arial Narrow"/>
                <a:sym typeface="Arial Narrow"/>
              </a:rPr>
              <a:t>Canonical (Class/Stereotype) Representation</a:t>
            </a:r>
            <a:endParaRPr/>
          </a:p>
        </p:txBody>
      </p:sp>
      <p:sp>
        <p:nvSpPr>
          <p:cNvPr id="1726" name="Google Shape;1726;p57"/>
          <p:cNvSpPr txBox="1"/>
          <p:nvPr/>
        </p:nvSpPr>
        <p:spPr>
          <a:xfrm>
            <a:off x="2286000" y="6140450"/>
            <a:ext cx="3581400" cy="336550"/>
          </a:xfrm>
          <a:prstGeom prst="rect">
            <a:avLst/>
          </a:prstGeom>
          <a:noFill/>
          <a:ln>
            <a:noFill/>
          </a:ln>
        </p:spPr>
        <p:txBody>
          <a:bodyPr anchorCtr="0" anchor="t" bIns="53975" lIns="107950" spcFirstLastPara="1" rIns="107950" wrap="square" tIns="53975">
            <a:spAutoFit/>
          </a:bodyPr>
          <a:lstStyle/>
          <a:p>
            <a:pPr indent="0" lvl="0" marL="0" marR="0" rtl="0" algn="ctr">
              <a:spcBef>
                <a:spcPts val="0"/>
              </a:spcBef>
              <a:spcAft>
                <a:spcPts val="0"/>
              </a:spcAft>
              <a:buNone/>
            </a:pPr>
            <a:r>
              <a:rPr i="1" lang="en-US" sz="1500">
                <a:solidFill>
                  <a:srgbClr val="FFFF99"/>
                </a:solidFill>
                <a:latin typeface="Arial"/>
                <a:ea typeface="Arial"/>
                <a:cs typeface="Arial"/>
                <a:sym typeface="Arial"/>
              </a:rPr>
              <a:t>(stay tuned for realization relationships)</a:t>
            </a:r>
            <a:endParaRPr/>
          </a:p>
        </p:txBody>
      </p:sp>
      <p:sp>
        <p:nvSpPr>
          <p:cNvPr id="1727" name="Google Shape;1727;p57"/>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How Do You Represent An Interface?</a:t>
            </a:r>
            <a:endParaRPr/>
          </a:p>
        </p:txBody>
      </p:sp>
      <p:sp>
        <p:nvSpPr>
          <p:cNvPr id="1728" name="Google Shape;1728;p57"/>
          <p:cNvSpPr/>
          <p:nvPr/>
        </p:nvSpPr>
        <p:spPr>
          <a:xfrm>
            <a:off x="2895600" y="4197350"/>
            <a:ext cx="1587500" cy="1724025"/>
          </a:xfrm>
          <a:prstGeom prst="rect">
            <a:avLst/>
          </a:prstGeom>
          <a:solidFill>
            <a:srgbClr val="FFFFCC"/>
          </a:solid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729" name="Google Shape;1729;p57"/>
          <p:cNvSpPr/>
          <p:nvPr/>
        </p:nvSpPr>
        <p:spPr>
          <a:xfrm>
            <a:off x="3346450" y="4462463"/>
            <a:ext cx="585788" cy="24447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000000"/>
                </a:solidFill>
                <a:latin typeface="Arial Narrow"/>
                <a:ea typeface="Arial Narrow"/>
                <a:cs typeface="Arial Narrow"/>
                <a:sym typeface="Arial Narrow"/>
              </a:rPr>
              <a:t>Shape</a:t>
            </a:r>
            <a:endParaRPr sz="1600">
              <a:solidFill>
                <a:schemeClr val="lt1"/>
              </a:solidFill>
              <a:latin typeface="Arial Narrow"/>
              <a:ea typeface="Arial Narrow"/>
              <a:cs typeface="Arial Narrow"/>
              <a:sym typeface="Arial Narrow"/>
            </a:endParaRPr>
          </a:p>
        </p:txBody>
      </p:sp>
      <p:sp>
        <p:nvSpPr>
          <p:cNvPr id="1730" name="Google Shape;1730;p57"/>
          <p:cNvSpPr/>
          <p:nvPr/>
        </p:nvSpPr>
        <p:spPr>
          <a:xfrm>
            <a:off x="2895600" y="4713288"/>
            <a:ext cx="1587500" cy="1208087"/>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731" name="Google Shape;1731;p57"/>
          <p:cNvSpPr/>
          <p:nvPr/>
        </p:nvSpPr>
        <p:spPr>
          <a:xfrm>
            <a:off x="2895600" y="4824413"/>
            <a:ext cx="1587500" cy="1096962"/>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732" name="Google Shape;1732;p57"/>
          <p:cNvSpPr/>
          <p:nvPr/>
        </p:nvSpPr>
        <p:spPr>
          <a:xfrm>
            <a:off x="2949575" y="4962525"/>
            <a:ext cx="576263" cy="24447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000000"/>
                </a:solidFill>
                <a:latin typeface="Arial Narrow"/>
                <a:ea typeface="Arial Narrow"/>
                <a:cs typeface="Arial Narrow"/>
                <a:sym typeface="Arial Narrow"/>
              </a:rPr>
              <a:t>draw()</a:t>
            </a:r>
            <a:endParaRPr sz="1600">
              <a:solidFill>
                <a:schemeClr val="lt1"/>
              </a:solidFill>
              <a:latin typeface="Arial Narrow"/>
              <a:ea typeface="Arial Narrow"/>
              <a:cs typeface="Arial Narrow"/>
              <a:sym typeface="Arial Narrow"/>
            </a:endParaRPr>
          </a:p>
        </p:txBody>
      </p:sp>
      <p:sp>
        <p:nvSpPr>
          <p:cNvPr id="1733" name="Google Shape;1733;p57"/>
          <p:cNvSpPr/>
          <p:nvPr/>
        </p:nvSpPr>
        <p:spPr>
          <a:xfrm>
            <a:off x="2949575" y="5184775"/>
            <a:ext cx="633413" cy="24447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000000"/>
                </a:solidFill>
                <a:latin typeface="Arial Narrow"/>
                <a:ea typeface="Arial Narrow"/>
                <a:cs typeface="Arial Narrow"/>
                <a:sym typeface="Arial Narrow"/>
              </a:rPr>
              <a:t>move()</a:t>
            </a:r>
            <a:endParaRPr sz="1600">
              <a:solidFill>
                <a:schemeClr val="lt1"/>
              </a:solidFill>
              <a:latin typeface="Arial Narrow"/>
              <a:ea typeface="Arial Narrow"/>
              <a:cs typeface="Arial Narrow"/>
              <a:sym typeface="Arial Narrow"/>
            </a:endParaRPr>
          </a:p>
        </p:txBody>
      </p:sp>
      <p:sp>
        <p:nvSpPr>
          <p:cNvPr id="1734" name="Google Shape;1734;p57"/>
          <p:cNvSpPr/>
          <p:nvPr/>
        </p:nvSpPr>
        <p:spPr>
          <a:xfrm>
            <a:off x="2949575" y="5408613"/>
            <a:ext cx="609600" cy="24447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000000"/>
                </a:solidFill>
                <a:latin typeface="Arial Narrow"/>
                <a:ea typeface="Arial Narrow"/>
                <a:cs typeface="Arial Narrow"/>
                <a:sym typeface="Arial Narrow"/>
              </a:rPr>
              <a:t>scale()</a:t>
            </a:r>
            <a:endParaRPr sz="1600">
              <a:solidFill>
                <a:schemeClr val="lt1"/>
              </a:solidFill>
              <a:latin typeface="Arial Narrow"/>
              <a:ea typeface="Arial Narrow"/>
              <a:cs typeface="Arial Narrow"/>
              <a:sym typeface="Arial Narrow"/>
            </a:endParaRPr>
          </a:p>
        </p:txBody>
      </p:sp>
      <p:sp>
        <p:nvSpPr>
          <p:cNvPr id="1735" name="Google Shape;1735;p57"/>
          <p:cNvSpPr/>
          <p:nvPr/>
        </p:nvSpPr>
        <p:spPr>
          <a:xfrm>
            <a:off x="2949575" y="5630863"/>
            <a:ext cx="657225" cy="24447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000000"/>
                </a:solidFill>
                <a:latin typeface="Arial Narrow"/>
                <a:ea typeface="Arial Narrow"/>
                <a:cs typeface="Arial Narrow"/>
                <a:sym typeface="Arial Narrow"/>
              </a:rPr>
              <a:t>rotate()</a:t>
            </a:r>
            <a:endParaRPr sz="1600">
              <a:solidFill>
                <a:schemeClr val="lt1"/>
              </a:solidFill>
              <a:latin typeface="Arial Narrow"/>
              <a:ea typeface="Arial Narrow"/>
              <a:cs typeface="Arial Narrow"/>
              <a:sym typeface="Arial Narrow"/>
            </a:endParaRPr>
          </a:p>
        </p:txBody>
      </p:sp>
      <p:sp>
        <p:nvSpPr>
          <p:cNvPr id="1736" name="Google Shape;1736;p57"/>
          <p:cNvSpPr/>
          <p:nvPr/>
        </p:nvSpPr>
        <p:spPr>
          <a:xfrm>
            <a:off x="2949575" y="4238625"/>
            <a:ext cx="1382713" cy="304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000">
                <a:solidFill>
                  <a:srgbClr val="000000"/>
                </a:solidFill>
                <a:latin typeface="Arial Narrow"/>
                <a:ea typeface="Arial Narrow"/>
                <a:cs typeface="Arial Narrow"/>
                <a:sym typeface="Arial Narrow"/>
              </a:rPr>
              <a:t>&lt;&lt;</a:t>
            </a:r>
            <a:r>
              <a:rPr lang="en-US" sz="1600">
                <a:solidFill>
                  <a:srgbClr val="000000"/>
                </a:solidFill>
                <a:latin typeface="Arial Narrow"/>
                <a:ea typeface="Arial Narrow"/>
                <a:cs typeface="Arial Narrow"/>
                <a:sym typeface="Arial Narrow"/>
              </a:rPr>
              <a:t>Interface</a:t>
            </a:r>
            <a:r>
              <a:rPr lang="en-US" sz="2000">
                <a:solidFill>
                  <a:srgbClr val="000000"/>
                </a:solidFill>
                <a:latin typeface="Arial Narrow"/>
                <a:ea typeface="Arial Narrow"/>
                <a:cs typeface="Arial Narrow"/>
                <a:sym typeface="Arial Narrow"/>
              </a:rPr>
              <a:t>&gt;&gt;</a:t>
            </a:r>
            <a:endParaRPr sz="1000">
              <a:solidFill>
                <a:schemeClr val="lt1"/>
              </a:solidFill>
              <a:latin typeface="Arial Narrow"/>
              <a:ea typeface="Arial Narrow"/>
              <a:cs typeface="Arial Narrow"/>
              <a:sym typeface="Arial Narrow"/>
            </a:endParaRPr>
          </a:p>
        </p:txBody>
      </p:sp>
      <p:cxnSp>
        <p:nvCxnSpPr>
          <p:cNvPr id="1737" name="Google Shape;1737;p57"/>
          <p:cNvCxnSpPr/>
          <p:nvPr/>
        </p:nvCxnSpPr>
        <p:spPr>
          <a:xfrm flipH="1">
            <a:off x="4794250" y="4216400"/>
            <a:ext cx="1254125" cy="523875"/>
          </a:xfrm>
          <a:prstGeom prst="straightConnector1">
            <a:avLst/>
          </a:prstGeom>
          <a:noFill/>
          <a:ln cap="flat" cmpd="sng" w="28575">
            <a:solidFill>
              <a:schemeClr val="lt1"/>
            </a:solidFill>
            <a:prstDash val="dash"/>
            <a:round/>
            <a:headEnd len="med" w="med" type="none"/>
            <a:tailEnd len="med" w="med" type="none"/>
          </a:ln>
        </p:spPr>
      </p:cxnSp>
      <p:sp>
        <p:nvSpPr>
          <p:cNvPr id="1738" name="Google Shape;1738;p57"/>
          <p:cNvSpPr/>
          <p:nvPr/>
        </p:nvSpPr>
        <p:spPr>
          <a:xfrm>
            <a:off x="4437063" y="4630738"/>
            <a:ext cx="363537" cy="180975"/>
          </a:xfrm>
          <a:custGeom>
            <a:rect b="b" l="l" r="r" t="t"/>
            <a:pathLst>
              <a:path extrusionOk="0" h="159" w="244">
                <a:moveTo>
                  <a:pt x="0" y="159"/>
                </a:moveTo>
                <a:lnTo>
                  <a:pt x="244" y="159"/>
                </a:lnTo>
                <a:lnTo>
                  <a:pt x="195" y="0"/>
                </a:lnTo>
                <a:lnTo>
                  <a:pt x="0" y="159"/>
                </a:lnTo>
                <a:close/>
              </a:path>
            </a:pathLst>
          </a:custGeom>
          <a:noFill/>
          <a:ln cap="flat" cmpd="sng" w="3175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1739" name="Google Shape;1739;p57"/>
          <p:cNvCxnSpPr/>
          <p:nvPr/>
        </p:nvCxnSpPr>
        <p:spPr>
          <a:xfrm flipH="1">
            <a:off x="4845050" y="5059363"/>
            <a:ext cx="1263650" cy="7937"/>
          </a:xfrm>
          <a:prstGeom prst="straightConnector1">
            <a:avLst/>
          </a:prstGeom>
          <a:noFill/>
          <a:ln cap="flat" cmpd="sng" w="28575">
            <a:solidFill>
              <a:schemeClr val="lt1"/>
            </a:solidFill>
            <a:prstDash val="dash"/>
            <a:round/>
            <a:headEnd len="med" w="med" type="none"/>
            <a:tailEnd len="med" w="med" type="none"/>
          </a:ln>
        </p:spPr>
      </p:cxnSp>
      <p:sp>
        <p:nvSpPr>
          <p:cNvPr id="1740" name="Google Shape;1740;p57"/>
          <p:cNvSpPr/>
          <p:nvPr/>
        </p:nvSpPr>
        <p:spPr>
          <a:xfrm>
            <a:off x="4483100" y="4962525"/>
            <a:ext cx="342900" cy="195263"/>
          </a:xfrm>
          <a:custGeom>
            <a:rect b="b" l="l" r="r" t="t"/>
            <a:pathLst>
              <a:path extrusionOk="0" h="171" w="231">
                <a:moveTo>
                  <a:pt x="0" y="85"/>
                </a:moveTo>
                <a:lnTo>
                  <a:pt x="231" y="0"/>
                </a:lnTo>
                <a:lnTo>
                  <a:pt x="231" y="171"/>
                </a:lnTo>
                <a:lnTo>
                  <a:pt x="0" y="85"/>
                </a:lnTo>
                <a:close/>
              </a:path>
            </a:pathLst>
          </a:custGeom>
          <a:noFill/>
          <a:ln cap="flat" cmpd="sng" w="3175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1741" name="Google Shape;1741;p57"/>
          <p:cNvCxnSpPr/>
          <p:nvPr/>
        </p:nvCxnSpPr>
        <p:spPr>
          <a:xfrm rot="10800000">
            <a:off x="4775200" y="5372100"/>
            <a:ext cx="1350963" cy="573088"/>
          </a:xfrm>
          <a:prstGeom prst="straightConnector1">
            <a:avLst/>
          </a:prstGeom>
          <a:noFill/>
          <a:ln cap="flat" cmpd="sng" w="28575">
            <a:solidFill>
              <a:schemeClr val="lt1"/>
            </a:solidFill>
            <a:prstDash val="dash"/>
            <a:round/>
            <a:headEnd len="med" w="med" type="none"/>
            <a:tailEnd len="med" w="med" type="none"/>
          </a:ln>
        </p:spPr>
      </p:cxnSp>
      <p:sp>
        <p:nvSpPr>
          <p:cNvPr id="1742" name="Google Shape;1742;p57"/>
          <p:cNvSpPr/>
          <p:nvPr/>
        </p:nvSpPr>
        <p:spPr>
          <a:xfrm>
            <a:off x="4483100" y="5268913"/>
            <a:ext cx="363538" cy="193675"/>
          </a:xfrm>
          <a:custGeom>
            <a:rect b="b" l="l" r="r" t="t"/>
            <a:pathLst>
              <a:path extrusionOk="0" h="170" w="244">
                <a:moveTo>
                  <a:pt x="0" y="0"/>
                </a:moveTo>
                <a:lnTo>
                  <a:pt x="244" y="0"/>
                </a:lnTo>
                <a:lnTo>
                  <a:pt x="183" y="170"/>
                </a:lnTo>
                <a:lnTo>
                  <a:pt x="0" y="0"/>
                </a:lnTo>
                <a:close/>
              </a:path>
            </a:pathLst>
          </a:custGeom>
          <a:noFill/>
          <a:ln cap="flat" cmpd="sng" w="3175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743" name="Google Shape;1743;p57"/>
          <p:cNvSpPr/>
          <p:nvPr/>
        </p:nvSpPr>
        <p:spPr>
          <a:xfrm>
            <a:off x="3429000" y="1949450"/>
            <a:ext cx="403225" cy="412750"/>
          </a:xfrm>
          <a:prstGeom prst="ellipse">
            <a:avLst/>
          </a:prstGeom>
          <a:solidFill>
            <a:srgbClr val="FFFFCC"/>
          </a:solidFill>
          <a:ln cap="flat" cmpd="sng" w="9525">
            <a:solidFill>
              <a:srgbClr val="9900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744" name="Google Shape;1744;p57"/>
          <p:cNvSpPr/>
          <p:nvPr/>
        </p:nvSpPr>
        <p:spPr>
          <a:xfrm>
            <a:off x="3343275" y="2366963"/>
            <a:ext cx="503238" cy="24606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FFFF99"/>
                </a:solidFill>
                <a:latin typeface="Arial Narrow"/>
                <a:ea typeface="Arial Narrow"/>
                <a:cs typeface="Arial Narrow"/>
                <a:sym typeface="Arial Narrow"/>
              </a:rPr>
              <a:t>Shape</a:t>
            </a:r>
            <a:endParaRPr sz="1000">
              <a:solidFill>
                <a:srgbClr val="FFFF99"/>
              </a:solidFill>
              <a:latin typeface="Arial Narrow"/>
              <a:ea typeface="Arial Narrow"/>
              <a:cs typeface="Arial Narrow"/>
              <a:sym typeface="Arial Narrow"/>
            </a:endParaRPr>
          </a:p>
        </p:txBody>
      </p:sp>
      <p:grpSp>
        <p:nvGrpSpPr>
          <p:cNvPr id="1745" name="Google Shape;1745;p57"/>
          <p:cNvGrpSpPr/>
          <p:nvPr/>
        </p:nvGrpSpPr>
        <p:grpSpPr>
          <a:xfrm>
            <a:off x="5999163" y="890588"/>
            <a:ext cx="1258887" cy="617537"/>
            <a:chOff x="3779" y="585"/>
            <a:chExt cx="793" cy="389"/>
          </a:xfrm>
        </p:grpSpPr>
        <p:sp>
          <p:nvSpPr>
            <p:cNvPr id="1746" name="Google Shape;1746;p57"/>
            <p:cNvSpPr/>
            <p:nvPr/>
          </p:nvSpPr>
          <p:spPr>
            <a:xfrm>
              <a:off x="3779" y="585"/>
              <a:ext cx="793" cy="389"/>
            </a:xfrm>
            <a:prstGeom prst="rect">
              <a:avLst/>
            </a:prstGeom>
            <a:solidFill>
              <a:srgbClr val="FFFFCC"/>
            </a:solid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747" name="Google Shape;1747;p57"/>
            <p:cNvSpPr/>
            <p:nvPr/>
          </p:nvSpPr>
          <p:spPr>
            <a:xfrm>
              <a:off x="3838" y="624"/>
              <a:ext cx="691" cy="15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000000"/>
                  </a:solidFill>
                  <a:latin typeface="Arial Narrow"/>
                  <a:ea typeface="Arial Narrow"/>
                  <a:cs typeface="Arial Narrow"/>
                  <a:sym typeface="Arial Narrow"/>
                </a:rPr>
                <a:t>Tube</a:t>
              </a:r>
              <a:endParaRPr sz="1000">
                <a:solidFill>
                  <a:schemeClr val="lt1"/>
                </a:solidFill>
                <a:latin typeface="Arial Narrow"/>
                <a:ea typeface="Arial Narrow"/>
                <a:cs typeface="Arial Narrow"/>
                <a:sym typeface="Arial Narrow"/>
              </a:endParaRPr>
            </a:p>
          </p:txBody>
        </p:sp>
        <p:sp>
          <p:nvSpPr>
            <p:cNvPr id="1748" name="Google Shape;1748;p57"/>
            <p:cNvSpPr/>
            <p:nvPr/>
          </p:nvSpPr>
          <p:spPr>
            <a:xfrm>
              <a:off x="3779" y="799"/>
              <a:ext cx="793" cy="175"/>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749" name="Google Shape;1749;p57"/>
            <p:cNvSpPr/>
            <p:nvPr/>
          </p:nvSpPr>
          <p:spPr>
            <a:xfrm>
              <a:off x="3779" y="877"/>
              <a:ext cx="793" cy="97"/>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750" name="Google Shape;1750;p57"/>
          <p:cNvGrpSpPr/>
          <p:nvPr/>
        </p:nvGrpSpPr>
        <p:grpSpPr>
          <a:xfrm>
            <a:off x="6034088" y="1781175"/>
            <a:ext cx="1189037" cy="711200"/>
            <a:chOff x="3801" y="1130"/>
            <a:chExt cx="749" cy="448"/>
          </a:xfrm>
        </p:grpSpPr>
        <p:sp>
          <p:nvSpPr>
            <p:cNvPr id="1751" name="Google Shape;1751;p57"/>
            <p:cNvSpPr/>
            <p:nvPr/>
          </p:nvSpPr>
          <p:spPr>
            <a:xfrm>
              <a:off x="3801" y="1130"/>
              <a:ext cx="749" cy="448"/>
            </a:xfrm>
            <a:prstGeom prst="rect">
              <a:avLst/>
            </a:prstGeom>
            <a:solidFill>
              <a:srgbClr val="FFFFCC"/>
            </a:solid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752" name="Google Shape;1752;p57"/>
            <p:cNvSpPr/>
            <p:nvPr/>
          </p:nvSpPr>
          <p:spPr>
            <a:xfrm>
              <a:off x="3855" y="1169"/>
              <a:ext cx="637" cy="15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000000"/>
                  </a:solidFill>
                  <a:latin typeface="Arial Narrow"/>
                  <a:ea typeface="Arial Narrow"/>
                  <a:cs typeface="Arial Narrow"/>
                  <a:sym typeface="Arial Narrow"/>
                </a:rPr>
                <a:t>Pyramid</a:t>
              </a:r>
              <a:endParaRPr sz="1000">
                <a:solidFill>
                  <a:schemeClr val="lt1"/>
                </a:solidFill>
                <a:latin typeface="Arial Narrow"/>
                <a:ea typeface="Arial Narrow"/>
                <a:cs typeface="Arial Narrow"/>
                <a:sym typeface="Arial Narrow"/>
              </a:endParaRPr>
            </a:p>
          </p:txBody>
        </p:sp>
        <p:sp>
          <p:nvSpPr>
            <p:cNvPr id="1753" name="Google Shape;1753;p57"/>
            <p:cNvSpPr/>
            <p:nvPr/>
          </p:nvSpPr>
          <p:spPr>
            <a:xfrm>
              <a:off x="3801" y="1335"/>
              <a:ext cx="749" cy="243"/>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754" name="Google Shape;1754;p57"/>
            <p:cNvSpPr/>
            <p:nvPr/>
          </p:nvSpPr>
          <p:spPr>
            <a:xfrm>
              <a:off x="3801" y="1413"/>
              <a:ext cx="749" cy="165"/>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755" name="Google Shape;1755;p57"/>
          <p:cNvGrpSpPr/>
          <p:nvPr/>
        </p:nvGrpSpPr>
        <p:grpSpPr>
          <a:xfrm>
            <a:off x="6034088" y="2692400"/>
            <a:ext cx="1223962" cy="741363"/>
            <a:chOff x="3801" y="1744"/>
            <a:chExt cx="771" cy="467"/>
          </a:xfrm>
        </p:grpSpPr>
        <p:sp>
          <p:nvSpPr>
            <p:cNvPr id="1756" name="Google Shape;1756;p57"/>
            <p:cNvSpPr/>
            <p:nvPr/>
          </p:nvSpPr>
          <p:spPr>
            <a:xfrm>
              <a:off x="3801" y="1744"/>
              <a:ext cx="771" cy="467"/>
            </a:xfrm>
            <a:prstGeom prst="rect">
              <a:avLst/>
            </a:prstGeom>
            <a:solidFill>
              <a:srgbClr val="FFFFCC"/>
            </a:solid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757" name="Google Shape;1757;p57"/>
            <p:cNvSpPr/>
            <p:nvPr/>
          </p:nvSpPr>
          <p:spPr>
            <a:xfrm>
              <a:off x="3854" y="1783"/>
              <a:ext cx="681" cy="15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000000"/>
                  </a:solidFill>
                  <a:latin typeface="Arial Narrow"/>
                  <a:ea typeface="Arial Narrow"/>
                  <a:cs typeface="Arial Narrow"/>
                  <a:sym typeface="Arial Narrow"/>
                </a:rPr>
                <a:t>Cube</a:t>
              </a:r>
              <a:endParaRPr sz="1000">
                <a:solidFill>
                  <a:schemeClr val="lt1"/>
                </a:solidFill>
                <a:latin typeface="Arial Narrow"/>
                <a:ea typeface="Arial Narrow"/>
                <a:cs typeface="Arial Narrow"/>
                <a:sym typeface="Arial Narrow"/>
              </a:endParaRPr>
            </a:p>
          </p:txBody>
        </p:sp>
        <p:sp>
          <p:nvSpPr>
            <p:cNvPr id="1758" name="Google Shape;1758;p57"/>
            <p:cNvSpPr/>
            <p:nvPr/>
          </p:nvSpPr>
          <p:spPr>
            <a:xfrm>
              <a:off x="3801" y="1948"/>
              <a:ext cx="771" cy="263"/>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759" name="Google Shape;1759;p57"/>
            <p:cNvSpPr/>
            <p:nvPr/>
          </p:nvSpPr>
          <p:spPr>
            <a:xfrm>
              <a:off x="3801" y="2026"/>
              <a:ext cx="771" cy="185"/>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cxnSp>
        <p:nvCxnSpPr>
          <p:cNvPr id="1760" name="Google Shape;1760;p57"/>
          <p:cNvCxnSpPr/>
          <p:nvPr/>
        </p:nvCxnSpPr>
        <p:spPr>
          <a:xfrm flipH="1">
            <a:off x="3802063" y="1182688"/>
            <a:ext cx="2222500" cy="844550"/>
          </a:xfrm>
          <a:prstGeom prst="straightConnector1">
            <a:avLst/>
          </a:prstGeom>
          <a:noFill/>
          <a:ln cap="flat" cmpd="sng" w="22225">
            <a:solidFill>
              <a:schemeClr val="lt1"/>
            </a:solidFill>
            <a:prstDash val="solid"/>
            <a:round/>
            <a:headEnd len="med" w="med" type="none"/>
            <a:tailEnd len="med" w="med" type="none"/>
          </a:ln>
        </p:spPr>
      </p:cxnSp>
      <p:cxnSp>
        <p:nvCxnSpPr>
          <p:cNvPr id="1761" name="Google Shape;1761;p57"/>
          <p:cNvCxnSpPr/>
          <p:nvPr/>
        </p:nvCxnSpPr>
        <p:spPr>
          <a:xfrm rot="10800000">
            <a:off x="3810000" y="2133600"/>
            <a:ext cx="2209800" cy="0"/>
          </a:xfrm>
          <a:prstGeom prst="straightConnector1">
            <a:avLst/>
          </a:prstGeom>
          <a:noFill/>
          <a:ln cap="flat" cmpd="sng" w="22225">
            <a:solidFill>
              <a:schemeClr val="lt1"/>
            </a:solidFill>
            <a:prstDash val="solid"/>
            <a:round/>
            <a:headEnd len="med" w="med" type="none"/>
            <a:tailEnd len="med" w="med" type="none"/>
          </a:ln>
        </p:spPr>
      </p:cxnSp>
      <p:cxnSp>
        <p:nvCxnSpPr>
          <p:cNvPr id="1762" name="Google Shape;1762;p57"/>
          <p:cNvCxnSpPr/>
          <p:nvPr/>
        </p:nvCxnSpPr>
        <p:spPr>
          <a:xfrm rot="10800000">
            <a:off x="3810000" y="2286000"/>
            <a:ext cx="2224088" cy="766763"/>
          </a:xfrm>
          <a:prstGeom prst="straightConnector1">
            <a:avLst/>
          </a:prstGeom>
          <a:noFill/>
          <a:ln cap="flat" cmpd="sng" w="22225">
            <a:solidFill>
              <a:schemeClr val="lt1"/>
            </a:solidFill>
            <a:prstDash val="solid"/>
            <a:round/>
            <a:headEnd len="med" w="med" type="none"/>
            <a:tailEnd len="med" w="med" type="none"/>
          </a:ln>
        </p:spPr>
      </p:cxnSp>
      <p:grpSp>
        <p:nvGrpSpPr>
          <p:cNvPr id="1763" name="Google Shape;1763;p57"/>
          <p:cNvGrpSpPr/>
          <p:nvPr/>
        </p:nvGrpSpPr>
        <p:grpSpPr>
          <a:xfrm>
            <a:off x="6062663" y="3875088"/>
            <a:ext cx="1258887" cy="617537"/>
            <a:chOff x="3779" y="585"/>
            <a:chExt cx="793" cy="389"/>
          </a:xfrm>
        </p:grpSpPr>
        <p:sp>
          <p:nvSpPr>
            <p:cNvPr id="1764" name="Google Shape;1764;p57"/>
            <p:cNvSpPr/>
            <p:nvPr/>
          </p:nvSpPr>
          <p:spPr>
            <a:xfrm>
              <a:off x="3779" y="585"/>
              <a:ext cx="793" cy="389"/>
            </a:xfrm>
            <a:prstGeom prst="rect">
              <a:avLst/>
            </a:prstGeom>
            <a:solidFill>
              <a:srgbClr val="FFFFCC"/>
            </a:solid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765" name="Google Shape;1765;p57"/>
            <p:cNvSpPr/>
            <p:nvPr/>
          </p:nvSpPr>
          <p:spPr>
            <a:xfrm>
              <a:off x="3838" y="624"/>
              <a:ext cx="691" cy="15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000000"/>
                  </a:solidFill>
                  <a:latin typeface="Arial Narrow"/>
                  <a:ea typeface="Arial Narrow"/>
                  <a:cs typeface="Arial Narrow"/>
                  <a:sym typeface="Arial Narrow"/>
                </a:rPr>
                <a:t>Tube</a:t>
              </a:r>
              <a:endParaRPr sz="1000">
                <a:solidFill>
                  <a:schemeClr val="lt1"/>
                </a:solidFill>
                <a:latin typeface="Arial Narrow"/>
                <a:ea typeface="Arial Narrow"/>
                <a:cs typeface="Arial Narrow"/>
                <a:sym typeface="Arial Narrow"/>
              </a:endParaRPr>
            </a:p>
          </p:txBody>
        </p:sp>
        <p:sp>
          <p:nvSpPr>
            <p:cNvPr id="1766" name="Google Shape;1766;p57"/>
            <p:cNvSpPr/>
            <p:nvPr/>
          </p:nvSpPr>
          <p:spPr>
            <a:xfrm>
              <a:off x="3779" y="799"/>
              <a:ext cx="793" cy="175"/>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767" name="Google Shape;1767;p57"/>
            <p:cNvSpPr/>
            <p:nvPr/>
          </p:nvSpPr>
          <p:spPr>
            <a:xfrm>
              <a:off x="3779" y="877"/>
              <a:ext cx="793" cy="97"/>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768" name="Google Shape;1768;p57"/>
          <p:cNvGrpSpPr/>
          <p:nvPr/>
        </p:nvGrpSpPr>
        <p:grpSpPr>
          <a:xfrm>
            <a:off x="6097588" y="4689475"/>
            <a:ext cx="1189037" cy="711200"/>
            <a:chOff x="3801" y="1130"/>
            <a:chExt cx="749" cy="448"/>
          </a:xfrm>
        </p:grpSpPr>
        <p:sp>
          <p:nvSpPr>
            <p:cNvPr id="1769" name="Google Shape;1769;p57"/>
            <p:cNvSpPr/>
            <p:nvPr/>
          </p:nvSpPr>
          <p:spPr>
            <a:xfrm>
              <a:off x="3801" y="1130"/>
              <a:ext cx="749" cy="448"/>
            </a:xfrm>
            <a:prstGeom prst="rect">
              <a:avLst/>
            </a:prstGeom>
            <a:solidFill>
              <a:srgbClr val="FFFFCC"/>
            </a:solid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770" name="Google Shape;1770;p57"/>
            <p:cNvSpPr/>
            <p:nvPr/>
          </p:nvSpPr>
          <p:spPr>
            <a:xfrm>
              <a:off x="3855" y="1169"/>
              <a:ext cx="637" cy="15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000000"/>
                  </a:solidFill>
                  <a:latin typeface="Arial Narrow"/>
                  <a:ea typeface="Arial Narrow"/>
                  <a:cs typeface="Arial Narrow"/>
                  <a:sym typeface="Arial Narrow"/>
                </a:rPr>
                <a:t>Pyramid</a:t>
              </a:r>
              <a:endParaRPr sz="1000">
                <a:solidFill>
                  <a:schemeClr val="lt1"/>
                </a:solidFill>
                <a:latin typeface="Arial Narrow"/>
                <a:ea typeface="Arial Narrow"/>
                <a:cs typeface="Arial Narrow"/>
                <a:sym typeface="Arial Narrow"/>
              </a:endParaRPr>
            </a:p>
          </p:txBody>
        </p:sp>
        <p:sp>
          <p:nvSpPr>
            <p:cNvPr id="1771" name="Google Shape;1771;p57"/>
            <p:cNvSpPr/>
            <p:nvPr/>
          </p:nvSpPr>
          <p:spPr>
            <a:xfrm>
              <a:off x="3801" y="1335"/>
              <a:ext cx="749" cy="243"/>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772" name="Google Shape;1772;p57"/>
            <p:cNvSpPr/>
            <p:nvPr/>
          </p:nvSpPr>
          <p:spPr>
            <a:xfrm>
              <a:off x="3801" y="1413"/>
              <a:ext cx="749" cy="165"/>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nvGrpSpPr>
          <p:cNvPr id="1773" name="Google Shape;1773;p57"/>
          <p:cNvGrpSpPr/>
          <p:nvPr/>
        </p:nvGrpSpPr>
        <p:grpSpPr>
          <a:xfrm>
            <a:off x="6097588" y="5588000"/>
            <a:ext cx="1223962" cy="741363"/>
            <a:chOff x="3801" y="1744"/>
            <a:chExt cx="771" cy="467"/>
          </a:xfrm>
        </p:grpSpPr>
        <p:sp>
          <p:nvSpPr>
            <p:cNvPr id="1774" name="Google Shape;1774;p57"/>
            <p:cNvSpPr/>
            <p:nvPr/>
          </p:nvSpPr>
          <p:spPr>
            <a:xfrm>
              <a:off x="3801" y="1744"/>
              <a:ext cx="771" cy="467"/>
            </a:xfrm>
            <a:prstGeom prst="rect">
              <a:avLst/>
            </a:prstGeom>
            <a:solidFill>
              <a:srgbClr val="FFFFCC"/>
            </a:solid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775" name="Google Shape;1775;p57"/>
            <p:cNvSpPr/>
            <p:nvPr/>
          </p:nvSpPr>
          <p:spPr>
            <a:xfrm>
              <a:off x="3854" y="1783"/>
              <a:ext cx="681" cy="15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000000"/>
                  </a:solidFill>
                  <a:latin typeface="Arial Narrow"/>
                  <a:ea typeface="Arial Narrow"/>
                  <a:cs typeface="Arial Narrow"/>
                  <a:sym typeface="Arial Narrow"/>
                </a:rPr>
                <a:t>Cube</a:t>
              </a:r>
              <a:endParaRPr sz="1000">
                <a:solidFill>
                  <a:schemeClr val="lt1"/>
                </a:solidFill>
                <a:latin typeface="Arial Narrow"/>
                <a:ea typeface="Arial Narrow"/>
                <a:cs typeface="Arial Narrow"/>
                <a:sym typeface="Arial Narrow"/>
              </a:endParaRPr>
            </a:p>
          </p:txBody>
        </p:sp>
        <p:sp>
          <p:nvSpPr>
            <p:cNvPr id="1776" name="Google Shape;1776;p57"/>
            <p:cNvSpPr/>
            <p:nvPr/>
          </p:nvSpPr>
          <p:spPr>
            <a:xfrm>
              <a:off x="3801" y="1948"/>
              <a:ext cx="771" cy="263"/>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777" name="Google Shape;1777;p57"/>
            <p:cNvSpPr/>
            <p:nvPr/>
          </p:nvSpPr>
          <p:spPr>
            <a:xfrm>
              <a:off x="3801" y="2026"/>
              <a:ext cx="771" cy="185"/>
            </a:xfrm>
            <a:prstGeom prst="rect">
              <a:avLst/>
            </a:prstGeom>
            <a:noFill/>
            <a:ln cap="flat" cmpd="sng" w="9525">
              <a:solidFill>
                <a:srgbClr val="99003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58"/>
          <p:cNvSpPr txBox="1"/>
          <p:nvPr>
            <p:ph type="title"/>
          </p:nvPr>
        </p:nvSpPr>
        <p:spPr>
          <a:xfrm>
            <a:off x="0" y="0"/>
            <a:ext cx="9075738"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What is an Abstract Class?</a:t>
            </a:r>
            <a:endParaRPr>
              <a:solidFill>
                <a:schemeClr val="lt1"/>
              </a:solidFill>
            </a:endParaRPr>
          </a:p>
        </p:txBody>
      </p:sp>
      <p:sp>
        <p:nvSpPr>
          <p:cNvPr id="1784" name="Google Shape;1784;p58"/>
          <p:cNvSpPr/>
          <p:nvPr/>
        </p:nvSpPr>
        <p:spPr>
          <a:xfrm>
            <a:off x="304800" y="2133600"/>
            <a:ext cx="4800600" cy="3200400"/>
          </a:xfrm>
          <a:prstGeom prst="rect">
            <a:avLst/>
          </a:prstGeom>
          <a:noFill/>
          <a:ln>
            <a:noFill/>
          </a:ln>
          <a:effectLst>
            <a:outerShdw rotWithShape="0" algn="ctr" dir="2700000" dist="35921">
              <a:srgbClr val="000000"/>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nvGrpSpPr>
          <p:cNvPr id="1785" name="Google Shape;1785;p58"/>
          <p:cNvGrpSpPr/>
          <p:nvPr/>
        </p:nvGrpSpPr>
        <p:grpSpPr>
          <a:xfrm>
            <a:off x="1889125" y="4648200"/>
            <a:ext cx="7254875" cy="2809875"/>
            <a:chOff x="528" y="1344"/>
            <a:chExt cx="4570" cy="1770"/>
          </a:xfrm>
        </p:grpSpPr>
        <p:sp>
          <p:nvSpPr>
            <p:cNvPr id="1786" name="Google Shape;1786;p58"/>
            <p:cNvSpPr txBox="1"/>
            <p:nvPr/>
          </p:nvSpPr>
          <p:spPr>
            <a:xfrm>
              <a:off x="3408" y="1446"/>
              <a:ext cx="1654" cy="2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200">
                  <a:solidFill>
                    <a:srgbClr val="DDD9E2"/>
                  </a:solidFill>
                  <a:latin typeface="Times New Roman"/>
                  <a:ea typeface="Times New Roman"/>
                  <a:cs typeface="Times New Roman"/>
                  <a:sym typeface="Times New Roman"/>
                </a:rPr>
                <a:t>Abstract class</a:t>
              </a:r>
              <a:endParaRPr/>
            </a:p>
          </p:txBody>
        </p:sp>
        <p:sp>
          <p:nvSpPr>
            <p:cNvPr id="1787" name="Google Shape;1787;p58"/>
            <p:cNvSpPr txBox="1"/>
            <p:nvPr/>
          </p:nvSpPr>
          <p:spPr>
            <a:xfrm>
              <a:off x="3408" y="1776"/>
              <a:ext cx="1690" cy="2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200">
                  <a:solidFill>
                    <a:srgbClr val="DDD9E2"/>
                  </a:solidFill>
                  <a:latin typeface="Times New Roman"/>
                  <a:ea typeface="Times New Roman"/>
                  <a:cs typeface="Times New Roman"/>
                  <a:sym typeface="Times New Roman"/>
                </a:rPr>
                <a:t>Abstract operation</a:t>
              </a:r>
              <a:endParaRPr/>
            </a:p>
          </p:txBody>
        </p:sp>
        <p:grpSp>
          <p:nvGrpSpPr>
            <p:cNvPr id="1788" name="Google Shape;1788;p58"/>
            <p:cNvGrpSpPr/>
            <p:nvPr/>
          </p:nvGrpSpPr>
          <p:grpSpPr>
            <a:xfrm>
              <a:off x="528" y="1344"/>
              <a:ext cx="2351" cy="1770"/>
              <a:chOff x="528" y="1344"/>
              <a:chExt cx="2351" cy="1770"/>
            </a:xfrm>
          </p:grpSpPr>
          <p:grpSp>
            <p:nvGrpSpPr>
              <p:cNvPr id="1789" name="Google Shape;1789;p58"/>
              <p:cNvGrpSpPr/>
              <p:nvPr/>
            </p:nvGrpSpPr>
            <p:grpSpPr>
              <a:xfrm>
                <a:off x="746" y="1344"/>
                <a:ext cx="2072" cy="739"/>
                <a:chOff x="1469" y="1344"/>
                <a:chExt cx="2072" cy="739"/>
              </a:xfrm>
            </p:grpSpPr>
            <p:sp>
              <p:nvSpPr>
                <p:cNvPr id="1790" name="Google Shape;1790;p58"/>
                <p:cNvSpPr/>
                <p:nvPr/>
              </p:nvSpPr>
              <p:spPr>
                <a:xfrm>
                  <a:off x="2153" y="1344"/>
                  <a:ext cx="704" cy="456"/>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i="1" lang="en-US" sz="1800">
                      <a:solidFill>
                        <a:srgbClr val="D9D9D9"/>
                      </a:solidFill>
                      <a:latin typeface="Times New Roman"/>
                      <a:ea typeface="Times New Roman"/>
                      <a:cs typeface="Times New Roman"/>
                      <a:sym typeface="Times New Roman"/>
                    </a:rPr>
                    <a:t>Shape</a:t>
                  </a:r>
                  <a:endParaRPr i="1" sz="1800">
                    <a:solidFill>
                      <a:srgbClr val="D9D9D9"/>
                    </a:solidFill>
                    <a:latin typeface="Times New Roman"/>
                    <a:ea typeface="Times New Roman"/>
                    <a:cs typeface="Times New Roman"/>
                    <a:sym typeface="Times New Roman"/>
                  </a:endParaRPr>
                </a:p>
                <a:p>
                  <a:pPr indent="0" lvl="0" marL="0" marR="0" rtl="0" algn="ctr">
                    <a:spcBef>
                      <a:spcPts val="1440"/>
                    </a:spcBef>
                    <a:spcAft>
                      <a:spcPts val="0"/>
                    </a:spcAft>
                    <a:buNone/>
                  </a:pPr>
                  <a:r>
                    <a:rPr i="1" lang="en-US" sz="1800">
                      <a:solidFill>
                        <a:srgbClr val="D9D9D9"/>
                      </a:solidFill>
                      <a:latin typeface="Times New Roman"/>
                      <a:ea typeface="Times New Roman"/>
                      <a:cs typeface="Times New Roman"/>
                      <a:sym typeface="Times New Roman"/>
                    </a:rPr>
                    <a:t>{abstract}</a:t>
                  </a:r>
                  <a:endParaRPr sz="1800">
                    <a:solidFill>
                      <a:srgbClr val="D9D9D9"/>
                    </a:solidFill>
                    <a:latin typeface="Times New Roman"/>
                    <a:ea typeface="Times New Roman"/>
                    <a:cs typeface="Times New Roman"/>
                    <a:sym typeface="Times New Roman"/>
                  </a:endParaRPr>
                </a:p>
              </p:txBody>
            </p:sp>
            <p:sp>
              <p:nvSpPr>
                <p:cNvPr id="1791" name="Google Shape;1791;p58"/>
                <p:cNvSpPr/>
                <p:nvPr/>
              </p:nvSpPr>
              <p:spPr>
                <a:xfrm>
                  <a:off x="1943" y="1852"/>
                  <a:ext cx="1168" cy="231"/>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i="1" lang="en-US" sz="1800">
                      <a:solidFill>
                        <a:srgbClr val="D8D8D8"/>
                      </a:solidFill>
                      <a:latin typeface="Times New Roman"/>
                      <a:ea typeface="Times New Roman"/>
                      <a:cs typeface="Times New Roman"/>
                      <a:sym typeface="Times New Roman"/>
                    </a:rPr>
                    <a:t>draw () {abstract}</a:t>
                  </a:r>
                  <a:endParaRPr/>
                </a:p>
              </p:txBody>
            </p:sp>
            <p:sp>
              <p:nvSpPr>
                <p:cNvPr id="1792" name="Google Shape;1792;p58"/>
                <p:cNvSpPr/>
                <p:nvPr/>
              </p:nvSpPr>
              <p:spPr>
                <a:xfrm>
                  <a:off x="1478" y="1344"/>
                  <a:ext cx="2055" cy="735"/>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1793" name="Google Shape;1793;p58"/>
                <p:cNvCxnSpPr/>
                <p:nvPr/>
              </p:nvCxnSpPr>
              <p:spPr>
                <a:xfrm>
                  <a:off x="1469" y="1763"/>
                  <a:ext cx="2072" cy="0"/>
                </a:xfrm>
                <a:prstGeom prst="straightConnector1">
                  <a:avLst/>
                </a:prstGeom>
                <a:noFill/>
                <a:ln cap="flat" cmpd="sng" w="12700">
                  <a:solidFill>
                    <a:schemeClr val="lt1"/>
                  </a:solidFill>
                  <a:prstDash val="solid"/>
                  <a:round/>
                  <a:headEnd len="sm" w="sm" type="none"/>
                  <a:tailEnd len="sm" w="sm" type="none"/>
                </a:ln>
              </p:spPr>
            </p:cxnSp>
            <p:cxnSp>
              <p:nvCxnSpPr>
                <p:cNvPr id="1794" name="Google Shape;1794;p58"/>
                <p:cNvCxnSpPr/>
                <p:nvPr/>
              </p:nvCxnSpPr>
              <p:spPr>
                <a:xfrm>
                  <a:off x="1469" y="1852"/>
                  <a:ext cx="2072" cy="0"/>
                </a:xfrm>
                <a:prstGeom prst="straightConnector1">
                  <a:avLst/>
                </a:prstGeom>
                <a:noFill/>
                <a:ln cap="flat" cmpd="sng" w="12700">
                  <a:solidFill>
                    <a:schemeClr val="lt1"/>
                  </a:solidFill>
                  <a:prstDash val="solid"/>
                  <a:round/>
                  <a:headEnd len="sm" w="sm" type="none"/>
                  <a:tailEnd len="sm" w="sm" type="none"/>
                </a:ln>
              </p:spPr>
            </p:cxnSp>
          </p:grpSp>
          <p:grpSp>
            <p:nvGrpSpPr>
              <p:cNvPr id="1795" name="Google Shape;1795;p58"/>
              <p:cNvGrpSpPr/>
              <p:nvPr/>
            </p:nvGrpSpPr>
            <p:grpSpPr>
              <a:xfrm>
                <a:off x="528" y="2543"/>
                <a:ext cx="756" cy="564"/>
                <a:chOff x="336" y="2916"/>
                <a:chExt cx="756" cy="768"/>
              </a:xfrm>
            </p:grpSpPr>
            <p:sp>
              <p:nvSpPr>
                <p:cNvPr id="1796" name="Google Shape;1796;p58"/>
                <p:cNvSpPr/>
                <p:nvPr/>
              </p:nvSpPr>
              <p:spPr>
                <a:xfrm>
                  <a:off x="440" y="2916"/>
                  <a:ext cx="494" cy="317"/>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1800">
                      <a:solidFill>
                        <a:srgbClr val="D9D9D9"/>
                      </a:solidFill>
                      <a:latin typeface="Times New Roman"/>
                      <a:ea typeface="Times New Roman"/>
                      <a:cs typeface="Times New Roman"/>
                      <a:sym typeface="Times New Roman"/>
                    </a:rPr>
                    <a:t>Circle</a:t>
                  </a:r>
                  <a:endParaRPr sz="1800">
                    <a:solidFill>
                      <a:srgbClr val="D9D9D9"/>
                    </a:solidFill>
                    <a:latin typeface="Times New Roman"/>
                    <a:ea typeface="Times New Roman"/>
                    <a:cs typeface="Times New Roman"/>
                    <a:sym typeface="Times New Roman"/>
                  </a:endParaRPr>
                </a:p>
              </p:txBody>
            </p:sp>
            <p:sp>
              <p:nvSpPr>
                <p:cNvPr id="1797" name="Google Shape;1797;p58"/>
                <p:cNvSpPr/>
                <p:nvPr/>
              </p:nvSpPr>
              <p:spPr>
                <a:xfrm>
                  <a:off x="336" y="3367"/>
                  <a:ext cx="574" cy="317"/>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1800">
                      <a:solidFill>
                        <a:srgbClr val="D8D8D8"/>
                      </a:solidFill>
                      <a:latin typeface="Times New Roman"/>
                      <a:ea typeface="Times New Roman"/>
                      <a:cs typeface="Times New Roman"/>
                      <a:sym typeface="Times New Roman"/>
                    </a:rPr>
                    <a:t>draw ()</a:t>
                  </a:r>
                  <a:endParaRPr/>
                </a:p>
              </p:txBody>
            </p:sp>
            <p:sp>
              <p:nvSpPr>
                <p:cNvPr id="1798" name="Google Shape;1798;p58"/>
                <p:cNvSpPr/>
                <p:nvPr/>
              </p:nvSpPr>
              <p:spPr>
                <a:xfrm>
                  <a:off x="381" y="2919"/>
                  <a:ext cx="709" cy="732"/>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1799" name="Google Shape;1799;p58"/>
                <p:cNvCxnSpPr/>
                <p:nvPr/>
              </p:nvCxnSpPr>
              <p:spPr>
                <a:xfrm>
                  <a:off x="375" y="3179"/>
                  <a:ext cx="717" cy="0"/>
                </a:xfrm>
                <a:prstGeom prst="straightConnector1">
                  <a:avLst/>
                </a:prstGeom>
                <a:noFill/>
                <a:ln cap="flat" cmpd="sng" w="12700">
                  <a:solidFill>
                    <a:schemeClr val="lt1"/>
                  </a:solidFill>
                  <a:prstDash val="solid"/>
                  <a:round/>
                  <a:headEnd len="sm" w="sm" type="none"/>
                  <a:tailEnd len="sm" w="sm" type="none"/>
                </a:ln>
              </p:spPr>
            </p:cxnSp>
            <p:cxnSp>
              <p:nvCxnSpPr>
                <p:cNvPr id="1800" name="Google Shape;1800;p58"/>
                <p:cNvCxnSpPr/>
                <p:nvPr/>
              </p:nvCxnSpPr>
              <p:spPr>
                <a:xfrm>
                  <a:off x="375" y="3268"/>
                  <a:ext cx="717" cy="0"/>
                </a:xfrm>
                <a:prstGeom prst="straightConnector1">
                  <a:avLst/>
                </a:prstGeom>
                <a:noFill/>
                <a:ln cap="flat" cmpd="sng" w="12700">
                  <a:solidFill>
                    <a:schemeClr val="lt1"/>
                  </a:solidFill>
                  <a:prstDash val="solid"/>
                  <a:round/>
                  <a:headEnd len="sm" w="sm" type="none"/>
                  <a:tailEnd len="sm" w="sm" type="none"/>
                </a:ln>
              </p:spPr>
            </p:cxnSp>
          </p:grpSp>
          <p:grpSp>
            <p:nvGrpSpPr>
              <p:cNvPr id="1801" name="Google Shape;1801;p58"/>
              <p:cNvGrpSpPr/>
              <p:nvPr/>
            </p:nvGrpSpPr>
            <p:grpSpPr>
              <a:xfrm>
                <a:off x="944" y="2084"/>
                <a:ext cx="1520" cy="458"/>
                <a:chOff x="944" y="2086"/>
                <a:chExt cx="1520" cy="827"/>
              </a:xfrm>
            </p:grpSpPr>
            <p:sp>
              <p:nvSpPr>
                <p:cNvPr id="1802" name="Google Shape;1802;p58"/>
                <p:cNvSpPr/>
                <p:nvPr/>
              </p:nvSpPr>
              <p:spPr>
                <a:xfrm>
                  <a:off x="1608" y="2086"/>
                  <a:ext cx="177" cy="258"/>
                </a:xfrm>
                <a:custGeom>
                  <a:rect b="b" l="l" r="r" t="t"/>
                  <a:pathLst>
                    <a:path extrusionOk="0" h="171" w="126">
                      <a:moveTo>
                        <a:pt x="62" y="0"/>
                      </a:moveTo>
                      <a:lnTo>
                        <a:pt x="125" y="170"/>
                      </a:lnTo>
                      <a:lnTo>
                        <a:pt x="0" y="170"/>
                      </a:lnTo>
                      <a:lnTo>
                        <a:pt x="62" y="0"/>
                      </a:lnTo>
                    </a:path>
                  </a:pathLst>
                </a:custGeom>
                <a:noFill/>
                <a:ln cap="rnd" cmpd="sng" w="12700">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1803" name="Google Shape;1803;p58"/>
                <p:cNvCxnSpPr/>
                <p:nvPr/>
              </p:nvCxnSpPr>
              <p:spPr>
                <a:xfrm rot="10800000">
                  <a:off x="1745" y="2343"/>
                  <a:ext cx="0" cy="134"/>
                </a:xfrm>
                <a:prstGeom prst="straightConnector1">
                  <a:avLst/>
                </a:prstGeom>
                <a:noFill/>
                <a:ln cap="flat" cmpd="sng" w="12700">
                  <a:solidFill>
                    <a:schemeClr val="lt1"/>
                  </a:solidFill>
                  <a:prstDash val="solid"/>
                  <a:round/>
                  <a:headEnd len="sm" w="sm" type="none"/>
                  <a:tailEnd len="sm" w="sm" type="none"/>
                </a:ln>
              </p:spPr>
            </p:cxnSp>
            <p:cxnSp>
              <p:nvCxnSpPr>
                <p:cNvPr id="1804" name="Google Shape;1804;p58"/>
                <p:cNvCxnSpPr/>
                <p:nvPr/>
              </p:nvCxnSpPr>
              <p:spPr>
                <a:xfrm>
                  <a:off x="944" y="2477"/>
                  <a:ext cx="1520" cy="0"/>
                </a:xfrm>
                <a:prstGeom prst="straightConnector1">
                  <a:avLst/>
                </a:prstGeom>
                <a:noFill/>
                <a:ln cap="flat" cmpd="sng" w="12700">
                  <a:solidFill>
                    <a:schemeClr val="lt1"/>
                  </a:solidFill>
                  <a:prstDash val="solid"/>
                  <a:round/>
                  <a:headEnd len="sm" w="sm" type="none"/>
                  <a:tailEnd len="sm" w="sm" type="none"/>
                </a:ln>
              </p:spPr>
            </p:cxnSp>
            <p:cxnSp>
              <p:nvCxnSpPr>
                <p:cNvPr id="1805" name="Google Shape;1805;p58"/>
                <p:cNvCxnSpPr/>
                <p:nvPr/>
              </p:nvCxnSpPr>
              <p:spPr>
                <a:xfrm rot="10800000">
                  <a:off x="944" y="2477"/>
                  <a:ext cx="0" cy="436"/>
                </a:xfrm>
                <a:prstGeom prst="straightConnector1">
                  <a:avLst/>
                </a:prstGeom>
                <a:noFill/>
                <a:ln cap="flat" cmpd="sng" w="12700">
                  <a:solidFill>
                    <a:schemeClr val="lt1"/>
                  </a:solidFill>
                  <a:prstDash val="solid"/>
                  <a:round/>
                  <a:headEnd len="sm" w="sm" type="none"/>
                  <a:tailEnd len="sm" w="sm" type="none"/>
                </a:ln>
              </p:spPr>
            </p:cxnSp>
            <p:cxnSp>
              <p:nvCxnSpPr>
                <p:cNvPr id="1806" name="Google Shape;1806;p58"/>
                <p:cNvCxnSpPr/>
                <p:nvPr/>
              </p:nvCxnSpPr>
              <p:spPr>
                <a:xfrm rot="10800000">
                  <a:off x="2464" y="2477"/>
                  <a:ext cx="0" cy="436"/>
                </a:xfrm>
                <a:prstGeom prst="straightConnector1">
                  <a:avLst/>
                </a:prstGeom>
                <a:noFill/>
                <a:ln cap="flat" cmpd="sng" w="12700">
                  <a:solidFill>
                    <a:schemeClr val="lt1"/>
                  </a:solidFill>
                  <a:prstDash val="solid"/>
                  <a:round/>
                  <a:headEnd len="sm" w="sm" type="none"/>
                  <a:tailEnd len="sm" w="sm" type="none"/>
                </a:ln>
              </p:spPr>
            </p:cxnSp>
          </p:grpSp>
          <p:grpSp>
            <p:nvGrpSpPr>
              <p:cNvPr id="1807" name="Google Shape;1807;p58"/>
              <p:cNvGrpSpPr/>
              <p:nvPr/>
            </p:nvGrpSpPr>
            <p:grpSpPr>
              <a:xfrm>
                <a:off x="2112" y="2543"/>
                <a:ext cx="767" cy="571"/>
                <a:chOff x="2104" y="2907"/>
                <a:chExt cx="767" cy="775"/>
              </a:xfrm>
            </p:grpSpPr>
            <p:sp>
              <p:nvSpPr>
                <p:cNvPr id="1808" name="Google Shape;1808;p58"/>
                <p:cNvSpPr/>
                <p:nvPr/>
              </p:nvSpPr>
              <p:spPr>
                <a:xfrm>
                  <a:off x="2140" y="2917"/>
                  <a:ext cx="731" cy="315"/>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1800">
                      <a:solidFill>
                        <a:srgbClr val="D9D9D9"/>
                      </a:solidFill>
                      <a:latin typeface="Times New Roman"/>
                      <a:ea typeface="Times New Roman"/>
                      <a:cs typeface="Times New Roman"/>
                      <a:sym typeface="Times New Roman"/>
                    </a:rPr>
                    <a:t>Rectangle</a:t>
                  </a:r>
                  <a:endParaRPr sz="1800">
                    <a:solidFill>
                      <a:srgbClr val="D9D9D9"/>
                    </a:solidFill>
                    <a:latin typeface="Times New Roman"/>
                    <a:ea typeface="Times New Roman"/>
                    <a:cs typeface="Times New Roman"/>
                    <a:sym typeface="Times New Roman"/>
                  </a:endParaRPr>
                </a:p>
              </p:txBody>
            </p:sp>
            <p:sp>
              <p:nvSpPr>
                <p:cNvPr id="1809" name="Google Shape;1809;p58"/>
                <p:cNvSpPr/>
                <p:nvPr/>
              </p:nvSpPr>
              <p:spPr>
                <a:xfrm>
                  <a:off x="2104" y="3366"/>
                  <a:ext cx="574" cy="316"/>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1800">
                      <a:solidFill>
                        <a:srgbClr val="D8D8D8"/>
                      </a:solidFill>
                      <a:latin typeface="Times New Roman"/>
                      <a:ea typeface="Times New Roman"/>
                      <a:cs typeface="Times New Roman"/>
                      <a:sym typeface="Times New Roman"/>
                    </a:rPr>
                    <a:t>draw ()</a:t>
                  </a:r>
                  <a:endParaRPr/>
                </a:p>
              </p:txBody>
            </p:sp>
            <p:sp>
              <p:nvSpPr>
                <p:cNvPr id="1810" name="Google Shape;1810;p58"/>
                <p:cNvSpPr/>
                <p:nvPr/>
              </p:nvSpPr>
              <p:spPr>
                <a:xfrm>
                  <a:off x="2109" y="2919"/>
                  <a:ext cx="709" cy="73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cxnSp>
              <p:nvCxnSpPr>
                <p:cNvPr id="1811" name="Google Shape;1811;p58"/>
                <p:cNvCxnSpPr/>
                <p:nvPr/>
              </p:nvCxnSpPr>
              <p:spPr>
                <a:xfrm>
                  <a:off x="2104" y="3179"/>
                  <a:ext cx="716" cy="0"/>
                </a:xfrm>
                <a:prstGeom prst="straightConnector1">
                  <a:avLst/>
                </a:prstGeom>
                <a:noFill/>
                <a:ln cap="flat" cmpd="sng" w="12700">
                  <a:solidFill>
                    <a:schemeClr val="lt1"/>
                  </a:solidFill>
                  <a:prstDash val="solid"/>
                  <a:round/>
                  <a:headEnd len="sm" w="sm" type="none"/>
                  <a:tailEnd len="sm" w="sm" type="none"/>
                </a:ln>
              </p:spPr>
            </p:cxnSp>
            <p:cxnSp>
              <p:nvCxnSpPr>
                <p:cNvPr id="1812" name="Google Shape;1812;p58"/>
                <p:cNvCxnSpPr/>
                <p:nvPr/>
              </p:nvCxnSpPr>
              <p:spPr>
                <a:xfrm>
                  <a:off x="2104" y="3268"/>
                  <a:ext cx="716" cy="0"/>
                </a:xfrm>
                <a:prstGeom prst="straightConnector1">
                  <a:avLst/>
                </a:prstGeom>
                <a:noFill/>
                <a:ln cap="flat" cmpd="sng" w="12700">
                  <a:solidFill>
                    <a:schemeClr val="lt1"/>
                  </a:solidFill>
                  <a:prstDash val="solid"/>
                  <a:round/>
                  <a:headEnd len="sm" w="sm" type="none"/>
                  <a:tailEnd len="sm" w="sm" type="none"/>
                </a:ln>
              </p:spPr>
            </p:cxnSp>
            <p:sp>
              <p:nvSpPr>
                <p:cNvPr id="1813" name="Google Shape;1813;p58"/>
                <p:cNvSpPr/>
                <p:nvPr/>
              </p:nvSpPr>
              <p:spPr>
                <a:xfrm>
                  <a:off x="2109" y="2907"/>
                  <a:ext cx="709" cy="732"/>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grpSp>
        </p:grpSp>
        <p:cxnSp>
          <p:nvCxnSpPr>
            <p:cNvPr id="1814" name="Google Shape;1814;p58"/>
            <p:cNvCxnSpPr/>
            <p:nvPr/>
          </p:nvCxnSpPr>
          <p:spPr>
            <a:xfrm rot="10800000">
              <a:off x="2810" y="1613"/>
              <a:ext cx="396" cy="0"/>
            </a:xfrm>
            <a:prstGeom prst="straightConnector1">
              <a:avLst/>
            </a:prstGeom>
            <a:noFill/>
            <a:ln cap="flat" cmpd="sng" w="12700">
              <a:solidFill>
                <a:schemeClr val="accent2"/>
              </a:solidFill>
              <a:prstDash val="solid"/>
              <a:round/>
              <a:headEnd len="sm" w="sm" type="none"/>
              <a:tailEnd len="med" w="med" type="triangle"/>
            </a:ln>
          </p:spPr>
        </p:cxnSp>
        <p:cxnSp>
          <p:nvCxnSpPr>
            <p:cNvPr id="1815" name="Google Shape;1815;p58"/>
            <p:cNvCxnSpPr/>
            <p:nvPr/>
          </p:nvCxnSpPr>
          <p:spPr>
            <a:xfrm rot="10800000">
              <a:off x="2810" y="1964"/>
              <a:ext cx="396" cy="0"/>
            </a:xfrm>
            <a:prstGeom prst="straightConnector1">
              <a:avLst/>
            </a:prstGeom>
            <a:noFill/>
            <a:ln cap="flat" cmpd="sng" w="12700">
              <a:solidFill>
                <a:schemeClr val="accent2"/>
              </a:solidFill>
              <a:prstDash val="solid"/>
              <a:round/>
              <a:headEnd len="sm" w="sm" type="none"/>
              <a:tailEnd len="med" w="med" type="triangle"/>
            </a:ln>
          </p:spPr>
        </p:cxnSp>
      </p:grpSp>
      <p:sp>
        <p:nvSpPr>
          <p:cNvPr id="1816" name="Google Shape;1816;p58"/>
          <p:cNvSpPr txBox="1"/>
          <p:nvPr>
            <p:ph idx="1" type="body"/>
          </p:nvPr>
        </p:nvSpPr>
        <p:spPr>
          <a:xfrm>
            <a:off x="0" y="714375"/>
            <a:ext cx="9144000" cy="6143625"/>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560"/>
              <a:buChar char="▣"/>
            </a:pPr>
            <a:r>
              <a:rPr lang="en-US" sz="2400"/>
              <a:t>An </a:t>
            </a:r>
            <a:r>
              <a:rPr b="1" i="1" lang="en-US" sz="2400"/>
              <a:t>abstract class</a:t>
            </a:r>
            <a:r>
              <a:rPr i="1" lang="en-US" sz="2400"/>
              <a:t> </a:t>
            </a:r>
            <a:r>
              <a:rPr lang="en-US" sz="2400"/>
              <a:t>is a class that may not has any direct instances. </a:t>
            </a:r>
            <a:endParaRPr/>
          </a:p>
          <a:p>
            <a:pPr indent="-411480" lvl="0" marL="548640" rtl="0" algn="l">
              <a:spcBef>
                <a:spcPts val="480"/>
              </a:spcBef>
              <a:spcAft>
                <a:spcPts val="0"/>
              </a:spcAft>
              <a:buSzPts val="1560"/>
              <a:buChar char="▣"/>
            </a:pPr>
            <a:r>
              <a:rPr lang="en-US" sz="2400"/>
              <a:t>In the UML, you specify that a class is abstract by writing its name in italics.</a:t>
            </a:r>
            <a:endParaRPr/>
          </a:p>
          <a:p>
            <a:pPr indent="-411480" lvl="0" marL="548640" rtl="0" algn="l">
              <a:spcBef>
                <a:spcPts val="480"/>
              </a:spcBef>
              <a:spcAft>
                <a:spcPts val="0"/>
              </a:spcAft>
              <a:buSzPts val="1560"/>
              <a:buChar char="▣"/>
            </a:pPr>
            <a:r>
              <a:rPr lang="en-US" sz="2400"/>
              <a:t>An </a:t>
            </a:r>
            <a:r>
              <a:rPr b="1" i="1" lang="en-US" sz="2400"/>
              <a:t>abstract operation</a:t>
            </a:r>
            <a:r>
              <a:rPr lang="en-US" sz="2400"/>
              <a:t> </a:t>
            </a:r>
            <a:r>
              <a:rPr i="1" lang="en-US" sz="2400"/>
              <a:t> </a:t>
            </a:r>
            <a:r>
              <a:rPr lang="en-US" sz="2400"/>
              <a:t>is an operation that it is incomplete and requires a child to supply an implementation of the operation. </a:t>
            </a:r>
            <a:endParaRPr/>
          </a:p>
          <a:p>
            <a:pPr indent="-411480" lvl="0" marL="548640" rtl="0" algn="l">
              <a:spcBef>
                <a:spcPts val="480"/>
              </a:spcBef>
              <a:spcAft>
                <a:spcPts val="0"/>
              </a:spcAft>
              <a:buSzPts val="1560"/>
              <a:buChar char="▣"/>
            </a:pPr>
            <a:r>
              <a:rPr lang="en-US" sz="2400"/>
              <a:t>In the UML, you specify an abstract operation by writing its name in italics.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Inheritance</a:t>
            </a:r>
            <a:endParaRPr/>
          </a:p>
        </p:txBody>
      </p:sp>
      <p:sp>
        <p:nvSpPr>
          <p:cNvPr id="1823" name="Google Shape;1823;p59"/>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lnSpcReduction="10000"/>
          </a:bodyPr>
          <a:lstStyle/>
          <a:p>
            <a:pPr indent="-411480" lvl="0" marL="548640" rtl="0" algn="l">
              <a:lnSpc>
                <a:spcPct val="80000"/>
              </a:lnSpc>
              <a:spcBef>
                <a:spcPts val="0"/>
              </a:spcBef>
              <a:spcAft>
                <a:spcPts val="0"/>
              </a:spcAft>
              <a:buSzPts val="1820"/>
              <a:buFont typeface="Noto Sans Symbols"/>
              <a:buNone/>
            </a:pPr>
            <a:r>
              <a:rPr lang="en-US"/>
              <a:t>The advantage of making a new class a subclass is that it will </a:t>
            </a:r>
            <a:endParaRPr/>
          </a:p>
          <a:p>
            <a:pPr indent="-411480" lvl="0" marL="548640" rtl="0" algn="l">
              <a:lnSpc>
                <a:spcPct val="80000"/>
              </a:lnSpc>
              <a:spcBef>
                <a:spcPts val="560"/>
              </a:spcBef>
              <a:spcAft>
                <a:spcPts val="0"/>
              </a:spcAft>
              <a:buSzPts val="1820"/>
              <a:buFont typeface="Noto Sans Symbols"/>
              <a:buNone/>
            </a:pPr>
            <a:r>
              <a:rPr i="1" lang="en-US"/>
              <a:t>inherit</a:t>
            </a:r>
            <a:r>
              <a:rPr lang="en-US"/>
              <a:t> attributes and methods of its parent class (also called </a:t>
            </a:r>
            <a:endParaRPr/>
          </a:p>
          <a:p>
            <a:pPr indent="-411480" lvl="0" marL="548640" rtl="0" algn="l">
              <a:lnSpc>
                <a:spcPct val="80000"/>
              </a:lnSpc>
              <a:spcBef>
                <a:spcPts val="560"/>
              </a:spcBef>
              <a:spcAft>
                <a:spcPts val="0"/>
              </a:spcAft>
              <a:buSzPts val="1820"/>
              <a:buFont typeface="Noto Sans Symbols"/>
              <a:buNone/>
            </a:pPr>
            <a:r>
              <a:rPr lang="en-US"/>
              <a:t>the </a:t>
            </a:r>
            <a:r>
              <a:rPr i="1" lang="en-US"/>
              <a:t>superclass</a:t>
            </a:r>
            <a:r>
              <a:rPr lang="en-US"/>
              <a:t>).</a:t>
            </a:r>
            <a:endParaRPr/>
          </a:p>
          <a:p>
            <a:pPr indent="-295910" lvl="0" marL="548640" rtl="0" algn="l">
              <a:spcBef>
                <a:spcPts val="560"/>
              </a:spcBef>
              <a:spcAft>
                <a:spcPts val="0"/>
              </a:spcAft>
              <a:buSzPts val="1820"/>
              <a:buNone/>
            </a:pPr>
            <a:r>
              <a:t/>
            </a:r>
            <a:endParaRPr/>
          </a:p>
          <a:p>
            <a:pPr indent="-411480" lvl="0" marL="548640" rtl="0" algn="l">
              <a:spcBef>
                <a:spcPts val="560"/>
              </a:spcBef>
              <a:spcAft>
                <a:spcPts val="0"/>
              </a:spcAft>
              <a:buSzPts val="1820"/>
              <a:buChar char="▣"/>
            </a:pPr>
            <a:r>
              <a:rPr lang="en-US"/>
              <a:t>Subclasses extend existing classes in three ways:</a:t>
            </a:r>
            <a:endParaRPr/>
          </a:p>
          <a:p>
            <a:pPr indent="-283464" lvl="1" marL="868680" rtl="0" algn="l">
              <a:spcBef>
                <a:spcPts val="480"/>
              </a:spcBef>
              <a:spcAft>
                <a:spcPts val="0"/>
              </a:spcAft>
              <a:buSzPts val="1920"/>
              <a:buChar char="◼"/>
            </a:pPr>
            <a:r>
              <a:rPr lang="en-US"/>
              <a:t>By defining new (additional) attributes and methods.</a:t>
            </a:r>
            <a:endParaRPr/>
          </a:p>
          <a:p>
            <a:pPr indent="-283464" lvl="1" marL="868680" rtl="0" algn="l">
              <a:spcBef>
                <a:spcPts val="480"/>
              </a:spcBef>
              <a:spcAft>
                <a:spcPts val="0"/>
              </a:spcAft>
              <a:buSzPts val="1920"/>
              <a:buChar char="◼"/>
            </a:pPr>
            <a:r>
              <a:rPr lang="en-US"/>
              <a:t>By overriding (changing the behavior) existing attributes and methods.</a:t>
            </a:r>
            <a:endParaRPr/>
          </a:p>
          <a:p>
            <a:pPr indent="-283464" lvl="1" marL="868680" rtl="0" algn="l">
              <a:spcBef>
                <a:spcPts val="480"/>
              </a:spcBef>
              <a:spcAft>
                <a:spcPts val="0"/>
              </a:spcAft>
              <a:buSzPts val="1920"/>
              <a:buChar char="◼"/>
            </a:pPr>
            <a:r>
              <a:rPr lang="en-US"/>
              <a:t>By hiding existing attributes and methods.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6"/>
          <p:cNvSpPr txBox="1"/>
          <p:nvPr>
            <p:ph type="title"/>
          </p:nvPr>
        </p:nvSpPr>
        <p:spPr>
          <a:xfrm>
            <a:off x="0" y="0"/>
            <a:ext cx="9144000"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Procedural Programming - Disadvantages</a:t>
            </a:r>
            <a:endParaRPr/>
          </a:p>
        </p:txBody>
      </p:sp>
      <p:sp>
        <p:nvSpPr>
          <p:cNvPr id="155" name="Google Shape;155;p6"/>
          <p:cNvSpPr txBox="1"/>
          <p:nvPr>
            <p:ph idx="1" type="body"/>
          </p:nvPr>
        </p:nvSpPr>
        <p:spPr>
          <a:xfrm>
            <a:off x="0" y="765175"/>
            <a:ext cx="9144000" cy="2808288"/>
          </a:xfrm>
          <a:prstGeom prst="rect">
            <a:avLst/>
          </a:prstGeom>
          <a:noFill/>
          <a:ln>
            <a:noFill/>
          </a:ln>
        </p:spPr>
        <p:txBody>
          <a:bodyPr anchorCtr="0" anchor="t" bIns="45700" lIns="91425" spcFirstLastPara="1" rIns="91425" wrap="square" tIns="45700">
            <a:normAutofit/>
          </a:bodyPr>
          <a:lstStyle/>
          <a:p>
            <a:pPr indent="-465138" lvl="0" marL="465138" rtl="0" algn="l">
              <a:spcBef>
                <a:spcPts val="0"/>
              </a:spcBef>
              <a:spcAft>
                <a:spcPts val="0"/>
              </a:spcAft>
              <a:buSzPts val="1690"/>
              <a:buChar char="▣"/>
            </a:pPr>
            <a:r>
              <a:rPr b="1" lang="en-US" sz="2600"/>
              <a:t>Procedures and data are clearly separated.</a:t>
            </a:r>
            <a:endParaRPr/>
          </a:p>
          <a:p>
            <a:pPr indent="-465138" lvl="0" marL="465138" rtl="0" algn="l">
              <a:spcBef>
                <a:spcPts val="520"/>
              </a:spcBef>
              <a:spcAft>
                <a:spcPts val="0"/>
              </a:spcAft>
              <a:buSzPts val="1690"/>
              <a:buChar char="▣"/>
            </a:pPr>
            <a:r>
              <a:rPr b="1" lang="en-US" sz="2600"/>
              <a:t>Missing  link in transformation of concepts between analysis &amp; implementation.</a:t>
            </a:r>
            <a:endParaRPr/>
          </a:p>
          <a:p>
            <a:pPr indent="-465138" lvl="0" marL="465138" rtl="0" algn="l">
              <a:spcBef>
                <a:spcPts val="520"/>
              </a:spcBef>
              <a:spcAft>
                <a:spcPts val="0"/>
              </a:spcAft>
              <a:buSzPts val="1690"/>
              <a:buChar char="▣"/>
            </a:pPr>
            <a:r>
              <a:rPr b="1" lang="en-US" sz="2600"/>
              <a:t>Design models are a long step from implementation.</a:t>
            </a:r>
            <a:endParaRPr b="1" sz="2600"/>
          </a:p>
          <a:p>
            <a:pPr indent="-465138" lvl="0" marL="465138" rtl="0" algn="l">
              <a:spcBef>
                <a:spcPts val="520"/>
              </a:spcBef>
              <a:spcAft>
                <a:spcPts val="0"/>
              </a:spcAft>
              <a:buSzPts val="1690"/>
              <a:buChar char="▣"/>
            </a:pPr>
            <a:r>
              <a:rPr b="1" lang="en-US" sz="2600"/>
              <a:t>Procedures are often hard to reuse.</a:t>
            </a:r>
            <a:endParaRPr/>
          </a:p>
          <a:p>
            <a:pPr indent="-465138" lvl="0" marL="465138" rtl="0" algn="l">
              <a:spcBef>
                <a:spcPts val="520"/>
              </a:spcBef>
              <a:spcAft>
                <a:spcPts val="0"/>
              </a:spcAft>
              <a:buSzPts val="1690"/>
              <a:buChar char="▣"/>
            </a:pPr>
            <a:r>
              <a:rPr b="1" lang="en-US" sz="2600"/>
              <a:t>Programs are often hard to extend and  maintain.</a:t>
            </a:r>
            <a:endParaRPr b="1" sz="2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Subclasses</a:t>
            </a:r>
            <a:endParaRPr/>
          </a:p>
        </p:txBody>
      </p:sp>
      <p:sp>
        <p:nvSpPr>
          <p:cNvPr id="1830" name="Google Shape;1830;p60"/>
          <p:cNvSpPr txBox="1"/>
          <p:nvPr>
            <p:ph idx="1" type="body"/>
          </p:nvPr>
        </p:nvSpPr>
        <p:spPr>
          <a:xfrm>
            <a:off x="381000" y="990600"/>
            <a:ext cx="8382000" cy="2286000"/>
          </a:xfrm>
          <a:prstGeom prst="rect">
            <a:avLst/>
          </a:prstGeom>
          <a:noFill/>
          <a:ln>
            <a:noFill/>
          </a:ln>
        </p:spPr>
        <p:txBody>
          <a:bodyPr anchorCtr="0" anchor="t" bIns="45700" lIns="91425" spcFirstLastPara="1" rIns="91425" wrap="square" tIns="45700">
            <a:normAutofit fontScale="92500" lnSpcReduction="10000"/>
          </a:bodyPr>
          <a:lstStyle/>
          <a:p>
            <a:pPr indent="-411480" lvl="0" marL="548640" rtl="0" algn="l">
              <a:lnSpc>
                <a:spcPct val="80000"/>
              </a:lnSpc>
              <a:spcBef>
                <a:spcPts val="0"/>
              </a:spcBef>
              <a:spcAft>
                <a:spcPts val="0"/>
              </a:spcAft>
              <a:buSzPct val="65000"/>
              <a:buFont typeface="Noto Sans Symbols"/>
              <a:buNone/>
            </a:pPr>
            <a:r>
              <a:rPr lang="en-US"/>
              <a:t>When a new class is developed a programmer can define it to </a:t>
            </a:r>
            <a:endParaRPr/>
          </a:p>
          <a:p>
            <a:pPr indent="-411480" lvl="0" marL="548640" rtl="0" algn="l">
              <a:lnSpc>
                <a:spcPct val="80000"/>
              </a:lnSpc>
              <a:spcBef>
                <a:spcPts val="518"/>
              </a:spcBef>
              <a:spcAft>
                <a:spcPts val="0"/>
              </a:spcAft>
              <a:buSzPct val="65000"/>
              <a:buFont typeface="Noto Sans Symbols"/>
              <a:buNone/>
            </a:pPr>
            <a:r>
              <a:rPr lang="en-US"/>
              <a:t>be a </a:t>
            </a:r>
            <a:r>
              <a:rPr b="1" i="1" lang="en-US"/>
              <a:t>subclass</a:t>
            </a:r>
            <a:r>
              <a:rPr lang="en-US"/>
              <a:t> of an existing class.</a:t>
            </a:r>
            <a:endParaRPr/>
          </a:p>
          <a:p>
            <a:pPr indent="-411480" lvl="0" marL="548640" rtl="0" algn="l">
              <a:spcBef>
                <a:spcPts val="518"/>
              </a:spcBef>
              <a:spcAft>
                <a:spcPts val="0"/>
              </a:spcAft>
              <a:buSzPct val="65000"/>
              <a:buChar char="▣"/>
            </a:pPr>
            <a:r>
              <a:rPr lang="en-US"/>
              <a:t>Subclasses are used to define special cases, extensions, or other variations from the originally defined class.</a:t>
            </a:r>
            <a:endParaRPr/>
          </a:p>
        </p:txBody>
      </p:sp>
      <p:sp>
        <p:nvSpPr>
          <p:cNvPr id="1831" name="Google Shape;1831;p60"/>
          <p:cNvSpPr txBox="1"/>
          <p:nvPr/>
        </p:nvSpPr>
        <p:spPr>
          <a:xfrm>
            <a:off x="381000" y="2971800"/>
            <a:ext cx="4191000" cy="3667125"/>
          </a:xfrm>
          <a:prstGeom prst="rect">
            <a:avLst/>
          </a:prstGeom>
          <a:noFill/>
          <a:ln>
            <a:noFill/>
          </a:ln>
        </p:spPr>
        <p:txBody>
          <a:bodyPr anchorCtr="0" anchor="t" bIns="46025" lIns="92075" spcFirstLastPara="1" rIns="92075" wrap="square" tIns="46025">
            <a:spAutoFit/>
          </a:bodyPr>
          <a:lstStyle/>
          <a:p>
            <a:pPr indent="-223838" lvl="0" marL="223838" marR="0" rtl="0" algn="l">
              <a:lnSpc>
                <a:spcPct val="90000"/>
              </a:lnSpc>
              <a:spcBef>
                <a:spcPts val="0"/>
              </a:spcBef>
              <a:spcAft>
                <a:spcPts val="0"/>
              </a:spcAft>
              <a:buClr>
                <a:schemeClr val="dk2"/>
              </a:buClr>
              <a:buSzPts val="1400"/>
              <a:buFont typeface="Noto Sans Symbols"/>
              <a:buNone/>
            </a:pPr>
            <a:r>
              <a:rPr lang="en-US" sz="2800">
                <a:solidFill>
                  <a:schemeClr val="lt1"/>
                </a:solidFill>
                <a:latin typeface="Arial Narrow"/>
                <a:ea typeface="Arial Narrow"/>
                <a:cs typeface="Arial Narrow"/>
                <a:sym typeface="Arial Narrow"/>
              </a:rPr>
              <a:t>Examples:</a:t>
            </a:r>
            <a:endParaRPr/>
          </a:p>
          <a:p>
            <a:pPr indent="-223838" lvl="0" marL="223838" marR="0" rtl="0" algn="l">
              <a:spcBef>
                <a:spcPts val="560"/>
              </a:spcBef>
              <a:spcAft>
                <a:spcPts val="0"/>
              </a:spcAft>
              <a:buClr>
                <a:schemeClr val="dk2"/>
              </a:buClr>
              <a:buSzPts val="1400"/>
              <a:buFont typeface="Noto Sans Symbols"/>
              <a:buChar char="◆"/>
            </a:pPr>
            <a:r>
              <a:rPr b="1" i="1" lang="en-US" sz="2800">
                <a:solidFill>
                  <a:schemeClr val="lt1"/>
                </a:solidFill>
                <a:latin typeface="Arial Narrow"/>
                <a:ea typeface="Arial Narrow"/>
                <a:cs typeface="Arial Narrow"/>
                <a:sym typeface="Arial Narrow"/>
              </a:rPr>
              <a:t>Terrier</a:t>
            </a:r>
            <a:r>
              <a:rPr lang="en-US" sz="2800">
                <a:solidFill>
                  <a:schemeClr val="lt1"/>
                </a:solidFill>
                <a:latin typeface="Arial Narrow"/>
                <a:ea typeface="Arial Narrow"/>
                <a:cs typeface="Arial Narrow"/>
                <a:sym typeface="Arial Narrow"/>
              </a:rPr>
              <a:t> can be defined as a subclass of </a:t>
            </a:r>
            <a:r>
              <a:rPr b="1" i="1" lang="en-US" sz="2800">
                <a:solidFill>
                  <a:schemeClr val="lt1"/>
                </a:solidFill>
                <a:latin typeface="Arial Narrow"/>
                <a:ea typeface="Arial Narrow"/>
                <a:cs typeface="Arial Narrow"/>
                <a:sym typeface="Arial Narrow"/>
              </a:rPr>
              <a:t>Dog</a:t>
            </a:r>
            <a:r>
              <a:rPr lang="en-US" sz="2800">
                <a:solidFill>
                  <a:schemeClr val="lt1"/>
                </a:solidFill>
                <a:latin typeface="Arial Narrow"/>
                <a:ea typeface="Arial Narrow"/>
                <a:cs typeface="Arial Narrow"/>
                <a:sym typeface="Arial Narrow"/>
              </a:rPr>
              <a:t>.</a:t>
            </a:r>
            <a:endParaRPr/>
          </a:p>
          <a:p>
            <a:pPr indent="-223838" lvl="0" marL="223838" marR="0" rtl="0" algn="l">
              <a:spcBef>
                <a:spcPts val="560"/>
              </a:spcBef>
              <a:spcAft>
                <a:spcPts val="0"/>
              </a:spcAft>
              <a:buClr>
                <a:schemeClr val="dk2"/>
              </a:buClr>
              <a:buSzPts val="1400"/>
              <a:buFont typeface="Noto Sans Symbols"/>
              <a:buChar char="◆"/>
            </a:pPr>
            <a:r>
              <a:rPr b="1" i="1" lang="en-US" sz="2800">
                <a:solidFill>
                  <a:schemeClr val="lt1"/>
                </a:solidFill>
                <a:latin typeface="Arial Narrow"/>
                <a:ea typeface="Arial Narrow"/>
                <a:cs typeface="Arial Narrow"/>
                <a:sym typeface="Arial Narrow"/>
              </a:rPr>
              <a:t>SavingsAccount</a:t>
            </a:r>
            <a:r>
              <a:rPr lang="en-US" sz="2800">
                <a:solidFill>
                  <a:schemeClr val="lt1"/>
                </a:solidFill>
                <a:latin typeface="Arial Narrow"/>
                <a:ea typeface="Arial Narrow"/>
                <a:cs typeface="Arial Narrow"/>
                <a:sym typeface="Arial Narrow"/>
              </a:rPr>
              <a:t> and </a:t>
            </a:r>
            <a:r>
              <a:rPr b="1" i="1" lang="en-US" sz="2800">
                <a:solidFill>
                  <a:schemeClr val="lt1"/>
                </a:solidFill>
                <a:latin typeface="Arial Narrow"/>
                <a:ea typeface="Arial Narrow"/>
                <a:cs typeface="Arial Narrow"/>
                <a:sym typeface="Arial Narrow"/>
              </a:rPr>
              <a:t>CheckingAccount</a:t>
            </a:r>
            <a:r>
              <a:rPr b="1" lang="en-US" sz="2800">
                <a:solidFill>
                  <a:schemeClr val="lt1"/>
                </a:solidFill>
                <a:latin typeface="Arial Narrow"/>
                <a:ea typeface="Arial Narrow"/>
                <a:cs typeface="Arial Narrow"/>
                <a:sym typeface="Arial Narrow"/>
              </a:rPr>
              <a:t> </a:t>
            </a:r>
            <a:r>
              <a:rPr lang="en-US" sz="2800">
                <a:solidFill>
                  <a:schemeClr val="lt1"/>
                </a:solidFill>
                <a:latin typeface="Arial Narrow"/>
                <a:ea typeface="Arial Narrow"/>
                <a:cs typeface="Arial Narrow"/>
                <a:sym typeface="Arial Narrow"/>
              </a:rPr>
              <a:t>can be derived from the </a:t>
            </a:r>
            <a:r>
              <a:rPr b="1" i="1" lang="en-US" sz="2800">
                <a:solidFill>
                  <a:schemeClr val="lt1"/>
                </a:solidFill>
                <a:latin typeface="Arial Narrow"/>
                <a:ea typeface="Arial Narrow"/>
                <a:cs typeface="Arial Narrow"/>
                <a:sym typeface="Arial Narrow"/>
              </a:rPr>
              <a:t>Account</a:t>
            </a:r>
            <a:r>
              <a:rPr b="1" lang="en-US" sz="2800">
                <a:solidFill>
                  <a:schemeClr val="lt1"/>
                </a:solidFill>
                <a:latin typeface="Arial Narrow"/>
                <a:ea typeface="Arial Narrow"/>
                <a:cs typeface="Arial Narrow"/>
                <a:sym typeface="Arial Narrow"/>
              </a:rPr>
              <a:t> </a:t>
            </a:r>
            <a:r>
              <a:rPr lang="en-US" sz="2800">
                <a:solidFill>
                  <a:schemeClr val="lt1"/>
                </a:solidFill>
                <a:latin typeface="Arial Narrow"/>
                <a:ea typeface="Arial Narrow"/>
                <a:cs typeface="Arial Narrow"/>
                <a:sym typeface="Arial Narrow"/>
              </a:rPr>
              <a:t>class (see following slides).</a:t>
            </a:r>
            <a:endParaRPr/>
          </a:p>
          <a:p>
            <a:pPr indent="-223838" lvl="0" marL="223838" marR="0" rtl="0" algn="l">
              <a:spcBef>
                <a:spcPts val="1000"/>
              </a:spcBef>
              <a:spcAft>
                <a:spcPts val="0"/>
              </a:spcAft>
              <a:buNone/>
            </a:pPr>
            <a:r>
              <a:t/>
            </a:r>
            <a:endParaRPr sz="2000">
              <a:solidFill>
                <a:schemeClr val="lt1"/>
              </a:solidFill>
              <a:latin typeface="Arial Narrow"/>
              <a:ea typeface="Arial Narrow"/>
              <a:cs typeface="Arial Narrow"/>
              <a:sym typeface="Arial Narrow"/>
            </a:endParaRPr>
          </a:p>
        </p:txBody>
      </p:sp>
      <p:sp>
        <p:nvSpPr>
          <p:cNvPr id="1832" name="Google Shape;1832;p60"/>
          <p:cNvSpPr txBox="1"/>
          <p:nvPr/>
        </p:nvSpPr>
        <p:spPr>
          <a:xfrm>
            <a:off x="4495800" y="3276600"/>
            <a:ext cx="2057400" cy="2098675"/>
          </a:xfrm>
          <a:prstGeom prst="rect">
            <a:avLst/>
          </a:prstGeom>
          <a:solidFill>
            <a:srgbClr val="C0C0C0"/>
          </a:solidFill>
          <a:ln cap="rnd" cmpd="sng" w="25400">
            <a:solidFill>
              <a:schemeClr val="lt1"/>
            </a:solidFill>
            <a:prstDash val="dot"/>
            <a:miter lim="800000"/>
            <a:headEnd len="sm" w="sm" type="none"/>
            <a:tailEnd len="sm" w="sm" type="none"/>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Generic Class for </a:t>
            </a:r>
            <a:r>
              <a:rPr b="1" lang="en-US" sz="2000">
                <a:solidFill>
                  <a:schemeClr val="hlink"/>
                </a:solidFill>
                <a:latin typeface="Arial Narrow"/>
                <a:ea typeface="Arial Narrow"/>
                <a:cs typeface="Arial Narrow"/>
                <a:sym typeface="Arial Narrow"/>
              </a:rPr>
              <a:t>Dog</a:t>
            </a:r>
            <a:endParaRPr/>
          </a:p>
          <a:p>
            <a:pPr indent="0" lvl="0" marL="0" marR="0" rtl="0" algn="ctr">
              <a:spcBef>
                <a:spcPts val="1000"/>
              </a:spcBef>
              <a:spcAft>
                <a:spcPts val="0"/>
              </a:spcAft>
              <a:buNone/>
            </a:pPr>
            <a:r>
              <a:rPr lang="en-US" sz="2000">
                <a:solidFill>
                  <a:schemeClr val="lt1"/>
                </a:solidFill>
                <a:latin typeface="Arial Narrow"/>
                <a:ea typeface="Arial Narrow"/>
                <a:cs typeface="Arial Narrow"/>
                <a:sym typeface="Arial Narrow"/>
              </a:rPr>
              <a:t>With general attributes and behaviors for all dogs. </a:t>
            </a:r>
            <a:endParaRPr/>
          </a:p>
        </p:txBody>
      </p:sp>
      <p:sp>
        <p:nvSpPr>
          <p:cNvPr id="1833" name="Google Shape;1833;p60"/>
          <p:cNvSpPr txBox="1"/>
          <p:nvPr/>
        </p:nvSpPr>
        <p:spPr>
          <a:xfrm>
            <a:off x="6781800" y="4267200"/>
            <a:ext cx="2057400" cy="2098675"/>
          </a:xfrm>
          <a:prstGeom prst="rect">
            <a:avLst/>
          </a:prstGeom>
          <a:solidFill>
            <a:srgbClr val="C0C0C0"/>
          </a:solidFill>
          <a:ln cap="flat" cmpd="sng" w="25400">
            <a:solidFill>
              <a:schemeClr val="lt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Specific Class for </a:t>
            </a:r>
            <a:r>
              <a:rPr b="1" lang="en-US" sz="2000">
                <a:solidFill>
                  <a:schemeClr val="hlink"/>
                </a:solidFill>
                <a:latin typeface="Arial Narrow"/>
                <a:ea typeface="Arial Narrow"/>
                <a:cs typeface="Arial Narrow"/>
                <a:sym typeface="Arial Narrow"/>
              </a:rPr>
              <a:t>Terrier</a:t>
            </a:r>
            <a:endParaRPr/>
          </a:p>
          <a:p>
            <a:pPr indent="0" lvl="0" marL="0" marR="0" rtl="0" algn="ctr">
              <a:spcBef>
                <a:spcPts val="1000"/>
              </a:spcBef>
              <a:spcAft>
                <a:spcPts val="0"/>
              </a:spcAft>
              <a:buNone/>
            </a:pPr>
            <a:r>
              <a:rPr lang="en-US" sz="2000">
                <a:solidFill>
                  <a:schemeClr val="lt1"/>
                </a:solidFill>
                <a:latin typeface="Arial Narrow"/>
                <a:ea typeface="Arial Narrow"/>
                <a:cs typeface="Arial Narrow"/>
                <a:sym typeface="Arial Narrow"/>
              </a:rPr>
              <a:t>With new attributes and behaviors specific to the Terrier breed.</a:t>
            </a:r>
            <a:endParaRPr/>
          </a:p>
        </p:txBody>
      </p:sp>
      <p:cxnSp>
        <p:nvCxnSpPr>
          <p:cNvPr id="1834" name="Google Shape;1834;p60"/>
          <p:cNvCxnSpPr/>
          <p:nvPr/>
        </p:nvCxnSpPr>
        <p:spPr>
          <a:xfrm>
            <a:off x="6553200" y="3581400"/>
            <a:ext cx="990600" cy="685800"/>
          </a:xfrm>
          <a:prstGeom prst="straightConnector1">
            <a:avLst/>
          </a:prstGeom>
          <a:noFill/>
          <a:ln cap="flat" cmpd="sng" w="25400">
            <a:solidFill>
              <a:schemeClr val="lt1"/>
            </a:solidFill>
            <a:prstDash val="solid"/>
            <a:round/>
            <a:headEnd len="med" w="med" type="stealth"/>
            <a:tailEnd len="sm" w="sm" type="none"/>
          </a:ln>
        </p:spPr>
      </p:cxnSp>
      <p:sp>
        <p:nvSpPr>
          <p:cNvPr id="1835" name="Google Shape;1835;p60"/>
          <p:cNvSpPr txBox="1"/>
          <p:nvPr/>
        </p:nvSpPr>
        <p:spPr>
          <a:xfrm>
            <a:off x="6858000" y="3429000"/>
            <a:ext cx="1643063" cy="614363"/>
          </a:xfrm>
          <a:prstGeom prst="rect">
            <a:avLst/>
          </a:prstGeom>
          <a:noFill/>
          <a:ln>
            <a:noFill/>
          </a:ln>
        </p:spPr>
        <p:txBody>
          <a:bodyPr anchorCtr="0" anchor="t" bIns="46025" lIns="92075" spcFirstLastPara="1" rIns="92075" wrap="square" tIns="46025">
            <a:spAutoFit/>
          </a:bodyPr>
          <a:lstStyle/>
          <a:p>
            <a:pPr indent="0" lvl="0" marL="0" marR="0" rtl="0" algn="ctr">
              <a:lnSpc>
                <a:spcPct val="70000"/>
              </a:lnSpc>
              <a:spcBef>
                <a:spcPts val="0"/>
              </a:spcBef>
              <a:spcAft>
                <a:spcPts val="0"/>
              </a:spcAft>
              <a:buNone/>
            </a:pPr>
            <a:r>
              <a:rPr lang="en-US" sz="1800">
                <a:solidFill>
                  <a:schemeClr val="lt1"/>
                </a:solidFill>
                <a:latin typeface="Arial Narrow"/>
                <a:ea typeface="Arial Narrow"/>
                <a:cs typeface="Arial Narrow"/>
                <a:sym typeface="Arial Narrow"/>
              </a:rPr>
              <a:t>Terrier is derived </a:t>
            </a:r>
            <a:endParaRPr/>
          </a:p>
          <a:p>
            <a:pPr indent="0" lvl="0" marL="0" marR="0" rtl="0" algn="ctr">
              <a:lnSpc>
                <a:spcPct val="70000"/>
              </a:lnSpc>
              <a:spcBef>
                <a:spcPts val="900"/>
              </a:spcBef>
              <a:spcAft>
                <a:spcPts val="0"/>
              </a:spcAft>
              <a:buNone/>
            </a:pPr>
            <a:r>
              <a:rPr lang="en-US" sz="1800">
                <a:solidFill>
                  <a:schemeClr val="lt1"/>
                </a:solidFill>
                <a:latin typeface="Arial Narrow"/>
                <a:ea typeface="Arial Narrow"/>
                <a:cs typeface="Arial Narrow"/>
                <a:sym typeface="Arial Narrow"/>
              </a:rPr>
              <a:t>from Dog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New Account Types - Cont’d</a:t>
            </a:r>
            <a:endParaRPr sz="3200"/>
          </a:p>
        </p:txBody>
      </p:sp>
      <p:sp>
        <p:nvSpPr>
          <p:cNvPr id="1842" name="Google Shape;1842;p61"/>
          <p:cNvSpPr txBox="1"/>
          <p:nvPr>
            <p:ph idx="1" type="body"/>
          </p:nvPr>
        </p:nvSpPr>
        <p:spPr>
          <a:xfrm>
            <a:off x="381000" y="990600"/>
            <a:ext cx="8382000" cy="1079500"/>
          </a:xfrm>
          <a:prstGeom prst="rect">
            <a:avLst/>
          </a:prstGeom>
          <a:noFill/>
          <a:ln>
            <a:noFill/>
          </a:ln>
        </p:spPr>
        <p:txBody>
          <a:bodyPr anchorCtr="0" anchor="t" bIns="45700" lIns="91425" spcFirstLastPara="1" rIns="91425" wrap="square" tIns="45700">
            <a:normAutofit lnSpcReduction="10000"/>
          </a:bodyPr>
          <a:lstStyle/>
          <a:p>
            <a:pPr indent="-411480" lvl="0" marL="548640" rtl="0" algn="l">
              <a:lnSpc>
                <a:spcPct val="80000"/>
              </a:lnSpc>
              <a:spcBef>
                <a:spcPts val="0"/>
              </a:spcBef>
              <a:spcAft>
                <a:spcPts val="0"/>
              </a:spcAft>
              <a:buSzPts val="1820"/>
              <a:buFont typeface="Noto Sans Symbols"/>
              <a:buNone/>
            </a:pPr>
            <a:r>
              <a:rPr lang="en-US"/>
              <a:t>Suppose we define </a:t>
            </a:r>
            <a:r>
              <a:rPr b="1" i="1" lang="en-US"/>
              <a:t>SavingsAccount</a:t>
            </a:r>
            <a:r>
              <a:rPr lang="en-US"/>
              <a:t> and </a:t>
            </a:r>
            <a:r>
              <a:rPr b="1" i="1" lang="en-US"/>
              <a:t>CheckingAccount</a:t>
            </a:r>
            <a:r>
              <a:rPr lang="en-US"/>
              <a:t> </a:t>
            </a:r>
            <a:endParaRPr/>
          </a:p>
          <a:p>
            <a:pPr indent="-411480" lvl="0" marL="548640" rtl="0" algn="l">
              <a:lnSpc>
                <a:spcPct val="80000"/>
              </a:lnSpc>
              <a:spcBef>
                <a:spcPts val="560"/>
              </a:spcBef>
              <a:spcAft>
                <a:spcPts val="0"/>
              </a:spcAft>
              <a:buSzPts val="1820"/>
              <a:buFont typeface="Noto Sans Symbols"/>
              <a:buNone/>
            </a:pPr>
            <a:r>
              <a:rPr lang="en-US"/>
              <a:t>as two new subclasses of the </a:t>
            </a:r>
            <a:r>
              <a:rPr i="1" lang="en-US"/>
              <a:t>Account</a:t>
            </a:r>
            <a:r>
              <a:rPr lang="en-US"/>
              <a:t> class.</a:t>
            </a:r>
            <a:endParaRPr/>
          </a:p>
        </p:txBody>
      </p:sp>
      <p:sp>
        <p:nvSpPr>
          <p:cNvPr id="1843" name="Google Shape;1843;p61"/>
          <p:cNvSpPr txBox="1"/>
          <p:nvPr/>
        </p:nvSpPr>
        <p:spPr>
          <a:xfrm>
            <a:off x="762000" y="2743200"/>
            <a:ext cx="2971800" cy="30130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Narrow"/>
                <a:ea typeface="Arial Narrow"/>
                <a:cs typeface="Arial Narrow"/>
                <a:sym typeface="Arial Narrow"/>
              </a:rPr>
              <a:t>class </a:t>
            </a:r>
            <a:r>
              <a:rPr b="1" lang="en-US" sz="2400">
                <a:solidFill>
                  <a:schemeClr val="accent1"/>
                </a:solidFill>
                <a:latin typeface="Arial Narrow"/>
                <a:ea typeface="Arial Narrow"/>
                <a:cs typeface="Arial Narrow"/>
                <a:sym typeface="Arial Narrow"/>
              </a:rPr>
              <a:t>Account</a:t>
            </a:r>
            <a:r>
              <a:rPr b="1" lang="en-US" sz="2400">
                <a:solidFill>
                  <a:schemeClr val="lt1"/>
                </a:solidFill>
                <a:latin typeface="Arial Narrow"/>
                <a:ea typeface="Arial Narrow"/>
                <a:cs typeface="Arial Narrow"/>
                <a:sym typeface="Arial Narrow"/>
              </a:rPr>
              <a:t> {</a:t>
            </a:r>
            <a:br>
              <a:rPr b="1" lang="en-US" sz="2400">
                <a:solidFill>
                  <a:schemeClr val="lt1"/>
                </a:solidFill>
                <a:latin typeface="Arial Narrow"/>
                <a:ea typeface="Arial Narrow"/>
                <a:cs typeface="Arial Narrow"/>
                <a:sym typeface="Arial Narrow"/>
              </a:rPr>
            </a:br>
            <a:r>
              <a:rPr b="1" lang="en-US" sz="2400">
                <a:solidFill>
                  <a:schemeClr val="lt1"/>
                </a:solidFill>
                <a:latin typeface="Arial Narrow"/>
                <a:ea typeface="Arial Narrow"/>
                <a:cs typeface="Arial Narrow"/>
                <a:sym typeface="Arial Narrow"/>
              </a:rPr>
              <a:t>  method acctNum() {…} </a:t>
            </a:r>
            <a:br>
              <a:rPr b="1" lang="en-US" sz="2400">
                <a:solidFill>
                  <a:schemeClr val="lt1"/>
                </a:solidFill>
                <a:latin typeface="Arial Narrow"/>
                <a:ea typeface="Arial Narrow"/>
                <a:cs typeface="Arial Narrow"/>
                <a:sym typeface="Arial Narrow"/>
              </a:rPr>
            </a:br>
            <a:r>
              <a:rPr b="1" lang="en-US" sz="2400">
                <a:solidFill>
                  <a:schemeClr val="lt1"/>
                </a:solidFill>
                <a:latin typeface="Arial Narrow"/>
                <a:ea typeface="Arial Narrow"/>
                <a:cs typeface="Arial Narrow"/>
                <a:sym typeface="Arial Narrow"/>
              </a:rPr>
              <a:t>  method balance() {…}</a:t>
            </a:r>
            <a:br>
              <a:rPr b="1" lang="en-US" sz="2400">
                <a:solidFill>
                  <a:schemeClr val="lt1"/>
                </a:solidFill>
                <a:latin typeface="Arial Narrow"/>
                <a:ea typeface="Arial Narrow"/>
                <a:cs typeface="Arial Narrow"/>
                <a:sym typeface="Arial Narrow"/>
              </a:rPr>
            </a:br>
            <a:r>
              <a:rPr b="1" lang="en-US" sz="2400">
                <a:solidFill>
                  <a:schemeClr val="lt1"/>
                </a:solidFill>
                <a:latin typeface="Arial Narrow"/>
                <a:ea typeface="Arial Narrow"/>
                <a:cs typeface="Arial Narrow"/>
                <a:sym typeface="Arial Narrow"/>
              </a:rPr>
              <a:t>  method deposit() {…}</a:t>
            </a:r>
            <a:br>
              <a:rPr b="1" lang="en-US" sz="2400">
                <a:solidFill>
                  <a:schemeClr val="lt1"/>
                </a:solidFill>
                <a:latin typeface="Arial Narrow"/>
                <a:ea typeface="Arial Narrow"/>
                <a:cs typeface="Arial Narrow"/>
                <a:sym typeface="Arial Narrow"/>
              </a:rPr>
            </a:br>
            <a:r>
              <a:rPr b="1" lang="en-US" sz="2400">
                <a:solidFill>
                  <a:schemeClr val="lt1"/>
                </a:solidFill>
                <a:latin typeface="Arial Narrow"/>
                <a:ea typeface="Arial Narrow"/>
                <a:cs typeface="Arial Narrow"/>
                <a:sym typeface="Arial Narrow"/>
              </a:rPr>
              <a:t>  method withdraw() {…}</a:t>
            </a:r>
            <a:br>
              <a:rPr b="1" lang="en-US" sz="2400">
                <a:solidFill>
                  <a:schemeClr val="lt1"/>
                </a:solidFill>
                <a:latin typeface="Arial Narrow"/>
                <a:ea typeface="Arial Narrow"/>
                <a:cs typeface="Arial Narrow"/>
                <a:sym typeface="Arial Narrow"/>
              </a:rPr>
            </a:br>
            <a:r>
              <a:rPr b="1" lang="en-US" sz="2400">
                <a:solidFill>
                  <a:schemeClr val="lt1"/>
                </a:solidFill>
                <a:latin typeface="Arial Narrow"/>
                <a:ea typeface="Arial Narrow"/>
                <a:cs typeface="Arial Narrow"/>
                <a:sym typeface="Arial Narrow"/>
              </a:rPr>
              <a:t>}</a:t>
            </a:r>
            <a:endParaRPr b="1" sz="2000">
              <a:solidFill>
                <a:schemeClr val="lt1"/>
              </a:solidFill>
              <a:latin typeface="Arial Narrow"/>
              <a:ea typeface="Arial Narrow"/>
              <a:cs typeface="Arial Narrow"/>
              <a:sym typeface="Arial Narrow"/>
            </a:endParaRPr>
          </a:p>
        </p:txBody>
      </p:sp>
      <p:sp>
        <p:nvSpPr>
          <p:cNvPr id="1844" name="Google Shape;1844;p61"/>
          <p:cNvSpPr txBox="1"/>
          <p:nvPr/>
        </p:nvSpPr>
        <p:spPr>
          <a:xfrm>
            <a:off x="4572000" y="2333625"/>
            <a:ext cx="3352800" cy="15525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Narrow"/>
                <a:ea typeface="Arial Narrow"/>
                <a:cs typeface="Arial Narrow"/>
                <a:sym typeface="Arial Narrow"/>
              </a:rPr>
              <a:t>class </a:t>
            </a:r>
            <a:r>
              <a:rPr b="1" lang="en-US" sz="2400">
                <a:solidFill>
                  <a:schemeClr val="accent1"/>
                </a:solidFill>
                <a:latin typeface="Arial Narrow"/>
                <a:ea typeface="Arial Narrow"/>
                <a:cs typeface="Arial Narrow"/>
                <a:sym typeface="Arial Narrow"/>
              </a:rPr>
              <a:t>SavingsAccount</a:t>
            </a:r>
            <a:r>
              <a:rPr b="1" lang="en-US" sz="2400">
                <a:solidFill>
                  <a:schemeClr val="lt1"/>
                </a:solidFill>
                <a:latin typeface="Arial Narrow"/>
                <a:ea typeface="Arial Narrow"/>
                <a:cs typeface="Arial Narrow"/>
                <a:sym typeface="Arial Narrow"/>
              </a:rPr>
              <a:t> </a:t>
            </a:r>
            <a:br>
              <a:rPr b="1" lang="en-US" sz="2400">
                <a:solidFill>
                  <a:schemeClr val="lt1"/>
                </a:solidFill>
                <a:latin typeface="Arial Narrow"/>
                <a:ea typeface="Arial Narrow"/>
                <a:cs typeface="Arial Narrow"/>
                <a:sym typeface="Arial Narrow"/>
              </a:rPr>
            </a:br>
            <a:r>
              <a:rPr b="1" lang="en-US" sz="2400">
                <a:solidFill>
                  <a:schemeClr val="lt1"/>
                </a:solidFill>
                <a:latin typeface="Arial Narrow"/>
                <a:ea typeface="Arial Narrow"/>
                <a:cs typeface="Arial Narrow"/>
                <a:sym typeface="Arial Narrow"/>
              </a:rPr>
              <a:t>  extends Account {</a:t>
            </a:r>
            <a:br>
              <a:rPr b="1" lang="en-US" sz="2400">
                <a:solidFill>
                  <a:schemeClr val="lt1"/>
                </a:solidFill>
                <a:latin typeface="Arial Narrow"/>
                <a:ea typeface="Arial Narrow"/>
                <a:cs typeface="Arial Narrow"/>
                <a:sym typeface="Arial Narrow"/>
              </a:rPr>
            </a:br>
            <a:r>
              <a:rPr b="1" lang="en-US" sz="2400">
                <a:solidFill>
                  <a:schemeClr val="lt1"/>
                </a:solidFill>
                <a:latin typeface="Arial Narrow"/>
                <a:ea typeface="Arial Narrow"/>
                <a:cs typeface="Arial Narrow"/>
                <a:sym typeface="Arial Narrow"/>
              </a:rPr>
              <a:t>    method rate() {…} </a:t>
            </a:r>
            <a:br>
              <a:rPr b="1" lang="en-US" sz="2400">
                <a:solidFill>
                  <a:schemeClr val="lt1"/>
                </a:solidFill>
                <a:latin typeface="Arial Narrow"/>
                <a:ea typeface="Arial Narrow"/>
                <a:cs typeface="Arial Narrow"/>
                <a:sym typeface="Arial Narrow"/>
              </a:rPr>
            </a:br>
            <a:r>
              <a:rPr b="1" lang="en-US" sz="2400">
                <a:solidFill>
                  <a:schemeClr val="lt1"/>
                </a:solidFill>
                <a:latin typeface="Arial Narrow"/>
                <a:ea typeface="Arial Narrow"/>
                <a:cs typeface="Arial Narrow"/>
                <a:sym typeface="Arial Narrow"/>
              </a:rPr>
              <a:t>}</a:t>
            </a:r>
            <a:endParaRPr b="1" sz="2000">
              <a:solidFill>
                <a:schemeClr val="lt1"/>
              </a:solidFill>
              <a:latin typeface="Arial Narrow"/>
              <a:ea typeface="Arial Narrow"/>
              <a:cs typeface="Arial Narrow"/>
              <a:sym typeface="Arial Narrow"/>
            </a:endParaRPr>
          </a:p>
        </p:txBody>
      </p:sp>
      <p:sp>
        <p:nvSpPr>
          <p:cNvPr id="1845" name="Google Shape;1845;p61"/>
          <p:cNvSpPr txBox="1"/>
          <p:nvPr/>
        </p:nvSpPr>
        <p:spPr>
          <a:xfrm>
            <a:off x="4572000" y="4419600"/>
            <a:ext cx="3276600" cy="15525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Narrow"/>
                <a:ea typeface="Arial Narrow"/>
                <a:cs typeface="Arial Narrow"/>
                <a:sym typeface="Arial Narrow"/>
              </a:rPr>
              <a:t>class </a:t>
            </a:r>
            <a:r>
              <a:rPr b="1" lang="en-US" sz="2400">
                <a:solidFill>
                  <a:schemeClr val="accent1"/>
                </a:solidFill>
                <a:latin typeface="Arial Narrow"/>
                <a:ea typeface="Arial Narrow"/>
                <a:cs typeface="Arial Narrow"/>
                <a:sym typeface="Arial Narrow"/>
              </a:rPr>
              <a:t>CheckingAccount</a:t>
            </a:r>
            <a:r>
              <a:rPr b="1" lang="en-US" sz="2400">
                <a:solidFill>
                  <a:schemeClr val="lt1"/>
                </a:solidFill>
                <a:latin typeface="Arial Narrow"/>
                <a:ea typeface="Arial Narrow"/>
                <a:cs typeface="Arial Narrow"/>
                <a:sym typeface="Arial Narrow"/>
              </a:rPr>
              <a:t> </a:t>
            </a:r>
            <a:br>
              <a:rPr b="1" lang="en-US" sz="2400">
                <a:solidFill>
                  <a:schemeClr val="lt1"/>
                </a:solidFill>
                <a:latin typeface="Arial Narrow"/>
                <a:ea typeface="Arial Narrow"/>
                <a:cs typeface="Arial Narrow"/>
                <a:sym typeface="Arial Narrow"/>
              </a:rPr>
            </a:br>
            <a:r>
              <a:rPr b="1" lang="en-US" sz="2400">
                <a:solidFill>
                  <a:schemeClr val="lt1"/>
                </a:solidFill>
                <a:latin typeface="Arial Narrow"/>
                <a:ea typeface="Arial Narrow"/>
                <a:cs typeface="Arial Narrow"/>
                <a:sym typeface="Arial Narrow"/>
              </a:rPr>
              <a:t>  extends Account {</a:t>
            </a:r>
            <a:br>
              <a:rPr b="1" lang="en-US" sz="2400">
                <a:solidFill>
                  <a:schemeClr val="lt1"/>
                </a:solidFill>
                <a:latin typeface="Arial Narrow"/>
                <a:ea typeface="Arial Narrow"/>
                <a:cs typeface="Arial Narrow"/>
                <a:sym typeface="Arial Narrow"/>
              </a:rPr>
            </a:br>
            <a:r>
              <a:rPr b="1" lang="en-US" sz="2400">
                <a:solidFill>
                  <a:schemeClr val="lt1"/>
                </a:solidFill>
                <a:latin typeface="Arial Narrow"/>
                <a:ea typeface="Arial Narrow"/>
                <a:cs typeface="Arial Narrow"/>
                <a:sym typeface="Arial Narrow"/>
              </a:rPr>
              <a:t>    method withdraw() {…} </a:t>
            </a:r>
            <a:br>
              <a:rPr b="1" lang="en-US" sz="2400">
                <a:solidFill>
                  <a:schemeClr val="lt1"/>
                </a:solidFill>
                <a:latin typeface="Arial Narrow"/>
                <a:ea typeface="Arial Narrow"/>
                <a:cs typeface="Arial Narrow"/>
                <a:sym typeface="Arial Narrow"/>
              </a:rPr>
            </a:br>
            <a:r>
              <a:rPr b="1" lang="en-US" sz="2400">
                <a:solidFill>
                  <a:schemeClr val="lt1"/>
                </a:solidFill>
                <a:latin typeface="Arial Narrow"/>
                <a:ea typeface="Arial Narrow"/>
                <a:cs typeface="Arial Narrow"/>
                <a:sym typeface="Arial Narrow"/>
              </a:rPr>
              <a:t>}</a:t>
            </a:r>
            <a:endParaRPr b="1" sz="2000">
              <a:solidFill>
                <a:schemeClr val="lt1"/>
              </a:solidFill>
              <a:latin typeface="Arial Narrow"/>
              <a:ea typeface="Arial Narrow"/>
              <a:cs typeface="Arial Narrow"/>
              <a:sym typeface="Arial Narrow"/>
            </a:endParaRPr>
          </a:p>
        </p:txBody>
      </p:sp>
      <p:sp>
        <p:nvSpPr>
          <p:cNvPr id="1846" name="Google Shape;1846;p61"/>
          <p:cNvSpPr/>
          <p:nvPr/>
        </p:nvSpPr>
        <p:spPr>
          <a:xfrm>
            <a:off x="533400" y="2590800"/>
            <a:ext cx="3429000" cy="3200400"/>
          </a:xfrm>
          <a:prstGeom prst="rect">
            <a:avLst/>
          </a:prstGeom>
          <a:noFill/>
          <a:ln cap="flat" cmpd="sng" w="50800">
            <a:solidFill>
              <a:schemeClr val="dk2"/>
            </a:solidFill>
            <a:prstDash val="solid"/>
            <a:miter lim="800000"/>
            <a:headEnd len="sm" w="sm" type="none"/>
            <a:tailEnd len="sm" w="sm" type="none"/>
          </a:ln>
        </p:spPr>
        <p:txBody>
          <a:bodyPr anchorCtr="0" anchor="ctr" bIns="46025" lIns="92075" spcFirstLastPara="1" rIns="92075" wrap="square" tIns="46025">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847" name="Google Shape;1847;p61"/>
          <p:cNvSpPr/>
          <p:nvPr/>
        </p:nvSpPr>
        <p:spPr>
          <a:xfrm>
            <a:off x="4343400" y="2057400"/>
            <a:ext cx="3810000" cy="2057400"/>
          </a:xfrm>
          <a:prstGeom prst="rect">
            <a:avLst/>
          </a:prstGeom>
          <a:noFill/>
          <a:ln cap="flat" cmpd="sng" w="50800">
            <a:solidFill>
              <a:schemeClr val="dk2"/>
            </a:solidFill>
            <a:prstDash val="solid"/>
            <a:miter lim="800000"/>
            <a:headEnd len="sm" w="sm" type="none"/>
            <a:tailEnd len="sm" w="sm" type="none"/>
          </a:ln>
        </p:spPr>
        <p:txBody>
          <a:bodyPr anchorCtr="0" anchor="ctr" bIns="46025" lIns="92075" spcFirstLastPara="1" rIns="92075" wrap="square" tIns="46025">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848" name="Google Shape;1848;p61"/>
          <p:cNvSpPr/>
          <p:nvPr/>
        </p:nvSpPr>
        <p:spPr>
          <a:xfrm>
            <a:off x="4343400" y="4191000"/>
            <a:ext cx="3810000" cy="2057400"/>
          </a:xfrm>
          <a:prstGeom prst="rect">
            <a:avLst/>
          </a:prstGeom>
          <a:noFill/>
          <a:ln cap="flat" cmpd="sng" w="50800">
            <a:solidFill>
              <a:schemeClr val="dk2"/>
            </a:solidFill>
            <a:prstDash val="solid"/>
            <a:miter lim="800000"/>
            <a:headEnd len="sm" w="sm" type="none"/>
            <a:tailEnd len="sm" w="sm" type="none"/>
          </a:ln>
        </p:spPr>
        <p:txBody>
          <a:bodyPr anchorCtr="0" anchor="ctr" bIns="46025" lIns="92075" spcFirstLastPara="1" rIns="92075" wrap="square" tIns="46025">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New Account Types - Cont’d</a:t>
            </a:r>
            <a:endParaRPr sz="3200"/>
          </a:p>
        </p:txBody>
      </p:sp>
      <p:sp>
        <p:nvSpPr>
          <p:cNvPr id="1855" name="Google Shape;1855;p62"/>
          <p:cNvSpPr/>
          <p:nvPr/>
        </p:nvSpPr>
        <p:spPr>
          <a:xfrm>
            <a:off x="1066800" y="1905000"/>
            <a:ext cx="1905000" cy="1752600"/>
          </a:xfrm>
          <a:prstGeom prst="rect">
            <a:avLst/>
          </a:prstGeom>
          <a:solidFill>
            <a:srgbClr val="FFFFFF"/>
          </a:solid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856" name="Google Shape;1856;p62"/>
          <p:cNvSpPr txBox="1"/>
          <p:nvPr/>
        </p:nvSpPr>
        <p:spPr>
          <a:xfrm>
            <a:off x="1143000" y="2743200"/>
            <a:ext cx="17526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Narrow"/>
                <a:ea typeface="Arial Narrow"/>
                <a:cs typeface="Arial Narrow"/>
                <a:sym typeface="Arial Narrow"/>
              </a:rPr>
              <a:t>deposit()</a:t>
            </a:r>
            <a:endParaRPr/>
          </a:p>
        </p:txBody>
      </p:sp>
      <p:sp>
        <p:nvSpPr>
          <p:cNvPr id="1857" name="Google Shape;1857;p62"/>
          <p:cNvSpPr txBox="1"/>
          <p:nvPr/>
        </p:nvSpPr>
        <p:spPr>
          <a:xfrm>
            <a:off x="1143000" y="1981200"/>
            <a:ext cx="17526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Narrow"/>
                <a:ea typeface="Arial Narrow"/>
                <a:cs typeface="Arial Narrow"/>
                <a:sym typeface="Arial Narrow"/>
              </a:rPr>
              <a:t>acctNum()</a:t>
            </a:r>
            <a:endParaRPr/>
          </a:p>
        </p:txBody>
      </p:sp>
      <p:sp>
        <p:nvSpPr>
          <p:cNvPr id="1858" name="Google Shape;1858;p62"/>
          <p:cNvSpPr txBox="1"/>
          <p:nvPr/>
        </p:nvSpPr>
        <p:spPr>
          <a:xfrm>
            <a:off x="1143000" y="2362200"/>
            <a:ext cx="17526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Narrow"/>
                <a:ea typeface="Arial Narrow"/>
                <a:cs typeface="Arial Narrow"/>
                <a:sym typeface="Arial Narrow"/>
              </a:rPr>
              <a:t>balance()</a:t>
            </a:r>
            <a:endParaRPr/>
          </a:p>
        </p:txBody>
      </p:sp>
      <p:sp>
        <p:nvSpPr>
          <p:cNvPr id="1859" name="Google Shape;1859;p62"/>
          <p:cNvSpPr txBox="1"/>
          <p:nvPr/>
        </p:nvSpPr>
        <p:spPr>
          <a:xfrm>
            <a:off x="1143000" y="3124200"/>
            <a:ext cx="17526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Narrow"/>
                <a:ea typeface="Arial Narrow"/>
                <a:cs typeface="Arial Narrow"/>
                <a:sym typeface="Arial Narrow"/>
              </a:rPr>
              <a:t>withdraw()</a:t>
            </a:r>
            <a:endParaRPr/>
          </a:p>
        </p:txBody>
      </p:sp>
      <p:sp>
        <p:nvSpPr>
          <p:cNvPr id="1860" name="Google Shape;1860;p62"/>
          <p:cNvSpPr/>
          <p:nvPr/>
        </p:nvSpPr>
        <p:spPr>
          <a:xfrm>
            <a:off x="3352800" y="1905000"/>
            <a:ext cx="1905000" cy="1752600"/>
          </a:xfrm>
          <a:prstGeom prst="rect">
            <a:avLst/>
          </a:prstGeom>
          <a:solidFill>
            <a:srgbClr val="FFFFFF"/>
          </a:solid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861" name="Google Shape;1861;p62"/>
          <p:cNvSpPr txBox="1"/>
          <p:nvPr/>
        </p:nvSpPr>
        <p:spPr>
          <a:xfrm>
            <a:off x="3429000" y="2743200"/>
            <a:ext cx="17526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Narrow"/>
                <a:ea typeface="Arial Narrow"/>
                <a:cs typeface="Arial Narrow"/>
                <a:sym typeface="Arial Narrow"/>
              </a:rPr>
              <a:t>deposit()</a:t>
            </a:r>
            <a:endParaRPr/>
          </a:p>
        </p:txBody>
      </p:sp>
      <p:sp>
        <p:nvSpPr>
          <p:cNvPr id="1862" name="Google Shape;1862;p62"/>
          <p:cNvSpPr txBox="1"/>
          <p:nvPr/>
        </p:nvSpPr>
        <p:spPr>
          <a:xfrm>
            <a:off x="3429000" y="1981200"/>
            <a:ext cx="17526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Narrow"/>
                <a:ea typeface="Arial Narrow"/>
                <a:cs typeface="Arial Narrow"/>
                <a:sym typeface="Arial Narrow"/>
              </a:rPr>
              <a:t>acctNum()</a:t>
            </a:r>
            <a:endParaRPr/>
          </a:p>
        </p:txBody>
      </p:sp>
      <p:sp>
        <p:nvSpPr>
          <p:cNvPr id="1863" name="Google Shape;1863;p62"/>
          <p:cNvSpPr txBox="1"/>
          <p:nvPr/>
        </p:nvSpPr>
        <p:spPr>
          <a:xfrm>
            <a:off x="3429000" y="2362200"/>
            <a:ext cx="17526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Narrow"/>
                <a:ea typeface="Arial Narrow"/>
                <a:cs typeface="Arial Narrow"/>
                <a:sym typeface="Arial Narrow"/>
              </a:rPr>
              <a:t>balance()</a:t>
            </a:r>
            <a:endParaRPr/>
          </a:p>
        </p:txBody>
      </p:sp>
      <p:sp>
        <p:nvSpPr>
          <p:cNvPr id="1864" name="Google Shape;1864;p62"/>
          <p:cNvSpPr txBox="1"/>
          <p:nvPr/>
        </p:nvSpPr>
        <p:spPr>
          <a:xfrm>
            <a:off x="3429000" y="3124200"/>
            <a:ext cx="17526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Narrow"/>
                <a:ea typeface="Arial Narrow"/>
                <a:cs typeface="Arial Narrow"/>
                <a:sym typeface="Arial Narrow"/>
              </a:rPr>
              <a:t>withdraw()</a:t>
            </a:r>
            <a:endParaRPr/>
          </a:p>
        </p:txBody>
      </p:sp>
      <p:sp>
        <p:nvSpPr>
          <p:cNvPr id="1865" name="Google Shape;1865;p62"/>
          <p:cNvSpPr/>
          <p:nvPr/>
        </p:nvSpPr>
        <p:spPr>
          <a:xfrm>
            <a:off x="5715000" y="1905000"/>
            <a:ext cx="1905000" cy="1752600"/>
          </a:xfrm>
          <a:prstGeom prst="rect">
            <a:avLst/>
          </a:prstGeom>
          <a:solidFill>
            <a:srgbClr val="FFFFFF"/>
          </a:solid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866" name="Google Shape;1866;p62"/>
          <p:cNvSpPr txBox="1"/>
          <p:nvPr/>
        </p:nvSpPr>
        <p:spPr>
          <a:xfrm>
            <a:off x="5791200" y="2743200"/>
            <a:ext cx="17526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Narrow"/>
                <a:ea typeface="Arial Narrow"/>
                <a:cs typeface="Arial Narrow"/>
                <a:sym typeface="Arial Narrow"/>
              </a:rPr>
              <a:t>deposit()</a:t>
            </a:r>
            <a:endParaRPr/>
          </a:p>
        </p:txBody>
      </p:sp>
      <p:sp>
        <p:nvSpPr>
          <p:cNvPr id="1867" name="Google Shape;1867;p62"/>
          <p:cNvSpPr txBox="1"/>
          <p:nvPr/>
        </p:nvSpPr>
        <p:spPr>
          <a:xfrm>
            <a:off x="5791200" y="1981200"/>
            <a:ext cx="17526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Narrow"/>
                <a:ea typeface="Arial Narrow"/>
                <a:cs typeface="Arial Narrow"/>
                <a:sym typeface="Arial Narrow"/>
              </a:rPr>
              <a:t>acctNum()</a:t>
            </a:r>
            <a:endParaRPr/>
          </a:p>
        </p:txBody>
      </p:sp>
      <p:sp>
        <p:nvSpPr>
          <p:cNvPr id="1868" name="Google Shape;1868;p62"/>
          <p:cNvSpPr txBox="1"/>
          <p:nvPr/>
        </p:nvSpPr>
        <p:spPr>
          <a:xfrm>
            <a:off x="5791200" y="2362200"/>
            <a:ext cx="17526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Narrow"/>
                <a:ea typeface="Arial Narrow"/>
                <a:cs typeface="Arial Narrow"/>
                <a:sym typeface="Arial Narrow"/>
              </a:rPr>
              <a:t>balance()</a:t>
            </a:r>
            <a:endParaRPr/>
          </a:p>
        </p:txBody>
      </p:sp>
      <p:sp>
        <p:nvSpPr>
          <p:cNvPr id="1869" name="Google Shape;1869;p62"/>
          <p:cNvSpPr txBox="1"/>
          <p:nvPr/>
        </p:nvSpPr>
        <p:spPr>
          <a:xfrm>
            <a:off x="5791200" y="3124200"/>
            <a:ext cx="17526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Narrow"/>
                <a:ea typeface="Arial Narrow"/>
                <a:cs typeface="Arial Narrow"/>
                <a:sym typeface="Arial Narrow"/>
              </a:rPr>
              <a:t>withdraw()</a:t>
            </a:r>
            <a:endParaRPr/>
          </a:p>
        </p:txBody>
      </p:sp>
      <p:sp>
        <p:nvSpPr>
          <p:cNvPr id="1870" name="Google Shape;1870;p62"/>
          <p:cNvSpPr/>
          <p:nvPr/>
        </p:nvSpPr>
        <p:spPr>
          <a:xfrm>
            <a:off x="3352800" y="3657600"/>
            <a:ext cx="1905000" cy="533400"/>
          </a:xfrm>
          <a:prstGeom prst="rect">
            <a:avLst/>
          </a:prstGeom>
          <a:solidFill>
            <a:srgbClr val="FFFFFF"/>
          </a:solid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871" name="Google Shape;1871;p62"/>
          <p:cNvSpPr txBox="1"/>
          <p:nvPr/>
        </p:nvSpPr>
        <p:spPr>
          <a:xfrm>
            <a:off x="3429000" y="3733800"/>
            <a:ext cx="1752600" cy="4095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Narrow"/>
                <a:ea typeface="Arial Narrow"/>
                <a:cs typeface="Arial Narrow"/>
                <a:sym typeface="Arial Narrow"/>
              </a:rPr>
              <a:t>rate()</a:t>
            </a:r>
            <a:endParaRPr/>
          </a:p>
        </p:txBody>
      </p:sp>
      <p:sp>
        <p:nvSpPr>
          <p:cNvPr id="1872" name="Google Shape;1872;p62"/>
          <p:cNvSpPr/>
          <p:nvPr/>
        </p:nvSpPr>
        <p:spPr>
          <a:xfrm>
            <a:off x="5715000" y="3657600"/>
            <a:ext cx="1905000" cy="533400"/>
          </a:xfrm>
          <a:prstGeom prst="rect">
            <a:avLst/>
          </a:prstGeom>
          <a:solidFill>
            <a:srgbClr val="FFFFFF"/>
          </a:solid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873" name="Google Shape;1873;p62"/>
          <p:cNvSpPr txBox="1"/>
          <p:nvPr/>
        </p:nvSpPr>
        <p:spPr>
          <a:xfrm>
            <a:off x="5791200" y="3733800"/>
            <a:ext cx="1752600" cy="4095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Narrow"/>
                <a:ea typeface="Arial Narrow"/>
                <a:cs typeface="Arial Narrow"/>
                <a:sym typeface="Arial Narrow"/>
              </a:rPr>
              <a:t>withdraw()</a:t>
            </a:r>
            <a:endParaRPr/>
          </a:p>
        </p:txBody>
      </p:sp>
      <p:cxnSp>
        <p:nvCxnSpPr>
          <p:cNvPr id="1874" name="Google Shape;1874;p62"/>
          <p:cNvCxnSpPr/>
          <p:nvPr/>
        </p:nvCxnSpPr>
        <p:spPr>
          <a:xfrm>
            <a:off x="5791200" y="3352800"/>
            <a:ext cx="1524000" cy="0"/>
          </a:xfrm>
          <a:prstGeom prst="straightConnector1">
            <a:avLst/>
          </a:prstGeom>
          <a:noFill/>
          <a:ln cap="flat" cmpd="sng" w="28575">
            <a:solidFill>
              <a:schemeClr val="accent1"/>
            </a:solidFill>
            <a:prstDash val="solid"/>
            <a:round/>
            <a:headEnd len="med" w="med" type="none"/>
            <a:tailEnd len="med" w="med" type="none"/>
          </a:ln>
        </p:spPr>
      </p:cxnSp>
      <p:sp>
        <p:nvSpPr>
          <p:cNvPr id="1875" name="Google Shape;1875;p62"/>
          <p:cNvSpPr txBox="1"/>
          <p:nvPr/>
        </p:nvSpPr>
        <p:spPr>
          <a:xfrm>
            <a:off x="1066800" y="1371600"/>
            <a:ext cx="1828800"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Arial Narrow"/>
                <a:ea typeface="Arial Narrow"/>
                <a:cs typeface="Arial Narrow"/>
                <a:sym typeface="Arial Narrow"/>
              </a:rPr>
              <a:t>Account</a:t>
            </a:r>
            <a:endParaRPr sz="2000">
              <a:solidFill>
                <a:schemeClr val="lt1"/>
              </a:solidFill>
              <a:latin typeface="Arial Narrow"/>
              <a:ea typeface="Arial Narrow"/>
              <a:cs typeface="Arial Narrow"/>
              <a:sym typeface="Arial Narrow"/>
            </a:endParaRPr>
          </a:p>
        </p:txBody>
      </p:sp>
      <p:sp>
        <p:nvSpPr>
          <p:cNvPr id="1876" name="Google Shape;1876;p62"/>
          <p:cNvSpPr txBox="1"/>
          <p:nvPr/>
        </p:nvSpPr>
        <p:spPr>
          <a:xfrm>
            <a:off x="5410200" y="1419225"/>
            <a:ext cx="2514600"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Arial Narrow"/>
                <a:ea typeface="Arial Narrow"/>
                <a:cs typeface="Arial Narrow"/>
                <a:sym typeface="Arial Narrow"/>
              </a:rPr>
              <a:t>CheckingAccount</a:t>
            </a:r>
            <a:endParaRPr sz="2000">
              <a:solidFill>
                <a:schemeClr val="lt1"/>
              </a:solidFill>
              <a:latin typeface="Arial Narrow"/>
              <a:ea typeface="Arial Narrow"/>
              <a:cs typeface="Arial Narrow"/>
              <a:sym typeface="Arial Narrow"/>
            </a:endParaRPr>
          </a:p>
        </p:txBody>
      </p:sp>
      <p:sp>
        <p:nvSpPr>
          <p:cNvPr id="1877" name="Google Shape;1877;p62"/>
          <p:cNvSpPr txBox="1"/>
          <p:nvPr/>
        </p:nvSpPr>
        <p:spPr>
          <a:xfrm>
            <a:off x="3200400" y="1419225"/>
            <a:ext cx="2209800"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Arial Narrow"/>
                <a:ea typeface="Arial Narrow"/>
                <a:cs typeface="Arial Narrow"/>
                <a:sym typeface="Arial Narrow"/>
              </a:rPr>
              <a:t>SavingsAccount</a:t>
            </a:r>
            <a:endParaRPr sz="2000">
              <a:solidFill>
                <a:schemeClr val="lt1"/>
              </a:solidFill>
              <a:latin typeface="Arial Narrow"/>
              <a:ea typeface="Arial Narrow"/>
              <a:cs typeface="Arial Narrow"/>
              <a:sym typeface="Arial Narrow"/>
            </a:endParaRPr>
          </a:p>
        </p:txBody>
      </p:sp>
      <p:sp>
        <p:nvSpPr>
          <p:cNvPr id="1878" name="Google Shape;1878;p62"/>
          <p:cNvSpPr txBox="1"/>
          <p:nvPr/>
        </p:nvSpPr>
        <p:spPr>
          <a:xfrm>
            <a:off x="533400" y="4648200"/>
            <a:ext cx="8001000" cy="9461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Arial Narrow"/>
                <a:ea typeface="Arial Narrow"/>
                <a:cs typeface="Arial Narrow"/>
                <a:sym typeface="Arial Narrow"/>
              </a:rPr>
              <a:t>No new code has to be written for </a:t>
            </a:r>
            <a:r>
              <a:rPr i="1" lang="en-US" sz="2800">
                <a:solidFill>
                  <a:schemeClr val="lt1"/>
                </a:solidFill>
                <a:latin typeface="Arial Narrow"/>
                <a:ea typeface="Arial Narrow"/>
                <a:cs typeface="Arial Narrow"/>
                <a:sym typeface="Arial Narrow"/>
              </a:rPr>
              <a:t>deposit()</a:t>
            </a:r>
            <a:r>
              <a:rPr lang="en-US" sz="2800">
                <a:solidFill>
                  <a:schemeClr val="lt1"/>
                </a:solidFill>
                <a:latin typeface="Arial Narrow"/>
                <a:ea typeface="Arial Narrow"/>
                <a:cs typeface="Arial Narrow"/>
                <a:sym typeface="Arial Narrow"/>
              </a:rPr>
              <a:t> and other methods, they are inherited from the superclass.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Messages</a:t>
            </a:r>
            <a:endParaRPr/>
          </a:p>
        </p:txBody>
      </p:sp>
      <p:sp>
        <p:nvSpPr>
          <p:cNvPr id="1885" name="Google Shape;1885;p63"/>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lang="en-US"/>
              <a:t>Messages are information/requests that objects send to other objects  (or to themselves).</a:t>
            </a:r>
            <a:endParaRPr/>
          </a:p>
          <a:p>
            <a:pPr indent="-411480" lvl="0" marL="548640" rtl="0" algn="l">
              <a:spcBef>
                <a:spcPts val="560"/>
              </a:spcBef>
              <a:spcAft>
                <a:spcPts val="0"/>
              </a:spcAft>
              <a:buSzPts val="1820"/>
              <a:buChar char="▣"/>
            </a:pPr>
            <a:r>
              <a:rPr lang="en-US"/>
              <a:t>Message components include:</a:t>
            </a:r>
            <a:endParaRPr/>
          </a:p>
          <a:p>
            <a:pPr indent="-283464" lvl="1" marL="868680" rtl="0" algn="l">
              <a:spcBef>
                <a:spcPts val="440"/>
              </a:spcBef>
              <a:spcAft>
                <a:spcPts val="0"/>
              </a:spcAft>
              <a:buSzPts val="1760"/>
              <a:buChar char="◼"/>
            </a:pPr>
            <a:r>
              <a:rPr lang="en-US" sz="2200"/>
              <a:t>The name of the object to receive the message.</a:t>
            </a:r>
            <a:endParaRPr/>
          </a:p>
          <a:p>
            <a:pPr indent="-283464" lvl="1" marL="868680" rtl="0" algn="l">
              <a:spcBef>
                <a:spcPts val="440"/>
              </a:spcBef>
              <a:spcAft>
                <a:spcPts val="0"/>
              </a:spcAft>
              <a:buSzPts val="1760"/>
              <a:buChar char="◼"/>
            </a:pPr>
            <a:r>
              <a:rPr lang="en-US" sz="2200"/>
              <a:t>The name of the method to perform.</a:t>
            </a:r>
            <a:endParaRPr/>
          </a:p>
          <a:p>
            <a:pPr indent="-283464" lvl="1" marL="868680" rtl="0" algn="l">
              <a:spcBef>
                <a:spcPts val="440"/>
              </a:spcBef>
              <a:spcAft>
                <a:spcPts val="0"/>
              </a:spcAft>
              <a:buSzPts val="1760"/>
              <a:buChar char="◼"/>
            </a:pPr>
            <a:r>
              <a:rPr lang="en-US" sz="2200"/>
              <a:t>Any parameters needed for the method.</a:t>
            </a:r>
            <a:endParaRPr/>
          </a:p>
        </p:txBody>
      </p:sp>
      <p:sp>
        <p:nvSpPr>
          <p:cNvPr id="1886" name="Google Shape;1886;p63"/>
          <p:cNvSpPr/>
          <p:nvPr/>
        </p:nvSpPr>
        <p:spPr>
          <a:xfrm>
            <a:off x="1489075" y="3873500"/>
            <a:ext cx="1711325" cy="2146300"/>
          </a:xfrm>
          <a:prstGeom prst="ellipse">
            <a:avLst/>
          </a:prstGeom>
          <a:solidFill>
            <a:srgbClr val="FFCC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887" name="Google Shape;1887;p63"/>
          <p:cNvSpPr/>
          <p:nvPr/>
        </p:nvSpPr>
        <p:spPr>
          <a:xfrm>
            <a:off x="1865313" y="4344988"/>
            <a:ext cx="958850" cy="1203325"/>
          </a:xfrm>
          <a:prstGeom prst="ellipse">
            <a:avLst/>
          </a:prstGeom>
          <a:solidFill>
            <a:srgbClr val="FFFF99"/>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888" name="Google Shape;1888;p63"/>
          <p:cNvSpPr/>
          <p:nvPr/>
        </p:nvSpPr>
        <p:spPr>
          <a:xfrm>
            <a:off x="5270500" y="3797300"/>
            <a:ext cx="1711325" cy="2146300"/>
          </a:xfrm>
          <a:prstGeom prst="ellipse">
            <a:avLst/>
          </a:prstGeom>
          <a:solidFill>
            <a:srgbClr val="FFCC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889" name="Google Shape;1889;p63"/>
          <p:cNvSpPr/>
          <p:nvPr/>
        </p:nvSpPr>
        <p:spPr>
          <a:xfrm>
            <a:off x="5646738" y="4270375"/>
            <a:ext cx="958850" cy="1203325"/>
          </a:xfrm>
          <a:prstGeom prst="ellipse">
            <a:avLst/>
          </a:prstGeom>
          <a:solidFill>
            <a:srgbClr val="FFFF99"/>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890" name="Google Shape;1890;p63"/>
          <p:cNvSpPr txBox="1"/>
          <p:nvPr/>
        </p:nvSpPr>
        <p:spPr>
          <a:xfrm>
            <a:off x="188913" y="4519613"/>
            <a:ext cx="1389062"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Arial Narrow"/>
                <a:ea typeface="Arial Narrow"/>
                <a:cs typeface="Arial Narrow"/>
                <a:sym typeface="Arial Narrow"/>
              </a:rPr>
              <a:t>Manager</a:t>
            </a:r>
            <a:endParaRPr sz="2000">
              <a:solidFill>
                <a:schemeClr val="lt1"/>
              </a:solidFill>
              <a:latin typeface="Arial Narrow"/>
              <a:ea typeface="Arial Narrow"/>
              <a:cs typeface="Arial Narrow"/>
              <a:sym typeface="Arial Narrow"/>
            </a:endParaRPr>
          </a:p>
        </p:txBody>
      </p:sp>
      <p:sp>
        <p:nvSpPr>
          <p:cNvPr id="1891" name="Google Shape;1891;p63"/>
          <p:cNvSpPr txBox="1"/>
          <p:nvPr/>
        </p:nvSpPr>
        <p:spPr>
          <a:xfrm>
            <a:off x="7069138" y="4556125"/>
            <a:ext cx="1389062"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Arial Narrow"/>
                <a:ea typeface="Arial Narrow"/>
                <a:cs typeface="Arial Narrow"/>
                <a:sym typeface="Arial Narrow"/>
              </a:rPr>
              <a:t>Employee</a:t>
            </a:r>
            <a:endParaRPr sz="2000">
              <a:solidFill>
                <a:schemeClr val="lt1"/>
              </a:solidFill>
              <a:latin typeface="Arial Narrow"/>
              <a:ea typeface="Arial Narrow"/>
              <a:cs typeface="Arial Narrow"/>
              <a:sym typeface="Arial Narrow"/>
            </a:endParaRPr>
          </a:p>
        </p:txBody>
      </p:sp>
      <p:cxnSp>
        <p:nvCxnSpPr>
          <p:cNvPr id="1892" name="Google Shape;1892;p63"/>
          <p:cNvCxnSpPr/>
          <p:nvPr/>
        </p:nvCxnSpPr>
        <p:spPr>
          <a:xfrm>
            <a:off x="3200400" y="4876800"/>
            <a:ext cx="2057400" cy="0"/>
          </a:xfrm>
          <a:prstGeom prst="straightConnector1">
            <a:avLst/>
          </a:prstGeom>
          <a:noFill/>
          <a:ln cap="flat" cmpd="sng" w="25400">
            <a:solidFill>
              <a:srgbClr val="000000"/>
            </a:solidFill>
            <a:prstDash val="solid"/>
            <a:round/>
            <a:headEnd len="med" w="med" type="none"/>
            <a:tailEnd len="med" w="med" type="triangle"/>
          </a:ln>
        </p:spPr>
      </p:cxnSp>
      <p:sp>
        <p:nvSpPr>
          <p:cNvPr id="1893" name="Google Shape;1893;p63"/>
          <p:cNvSpPr txBox="1"/>
          <p:nvPr/>
        </p:nvSpPr>
        <p:spPr>
          <a:xfrm>
            <a:off x="3429000" y="5105400"/>
            <a:ext cx="5205413" cy="13112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u="sng">
                <a:solidFill>
                  <a:schemeClr val="lt1"/>
                </a:solidFill>
                <a:latin typeface="Arial Narrow"/>
                <a:ea typeface="Arial Narrow"/>
                <a:cs typeface="Arial Narrow"/>
                <a:sym typeface="Arial Narrow"/>
              </a:rPr>
              <a:t>Message</a:t>
            </a:r>
            <a:br>
              <a:rPr b="1" lang="en-US" sz="2000">
                <a:solidFill>
                  <a:schemeClr val="lt1"/>
                </a:solidFill>
                <a:latin typeface="Arial Narrow"/>
                <a:ea typeface="Arial Narrow"/>
                <a:cs typeface="Arial Narrow"/>
                <a:sym typeface="Arial Narrow"/>
              </a:rPr>
            </a:br>
            <a:r>
              <a:rPr b="1" lang="en-US" sz="2000">
                <a:solidFill>
                  <a:schemeClr val="lt1"/>
                </a:solidFill>
                <a:latin typeface="Arial Narrow"/>
                <a:ea typeface="Arial Narrow"/>
                <a:cs typeface="Arial Narrow"/>
                <a:sym typeface="Arial Narrow"/>
              </a:rPr>
              <a:t>To: Employee</a:t>
            </a:r>
            <a:br>
              <a:rPr b="1" lang="en-US" sz="2000">
                <a:solidFill>
                  <a:schemeClr val="lt1"/>
                </a:solidFill>
                <a:latin typeface="Arial Narrow"/>
                <a:ea typeface="Arial Narrow"/>
                <a:cs typeface="Arial Narrow"/>
                <a:sym typeface="Arial Narrow"/>
              </a:rPr>
            </a:br>
            <a:r>
              <a:rPr b="1" lang="en-US" sz="2000">
                <a:solidFill>
                  <a:schemeClr val="lt1"/>
                </a:solidFill>
                <a:latin typeface="Arial Narrow"/>
                <a:ea typeface="Arial Narrow"/>
                <a:cs typeface="Arial Narrow"/>
                <a:sym typeface="Arial Narrow"/>
              </a:rPr>
              <a:t>Method: getHired</a:t>
            </a:r>
            <a:br>
              <a:rPr b="1" lang="en-US" sz="2000">
                <a:solidFill>
                  <a:schemeClr val="lt1"/>
                </a:solidFill>
                <a:latin typeface="Arial Narrow"/>
                <a:ea typeface="Arial Narrow"/>
                <a:cs typeface="Arial Narrow"/>
                <a:sym typeface="Arial Narrow"/>
              </a:rPr>
            </a:br>
            <a:r>
              <a:rPr b="1" lang="en-US" sz="2000">
                <a:solidFill>
                  <a:schemeClr val="lt1"/>
                </a:solidFill>
                <a:latin typeface="Arial Narrow"/>
                <a:ea typeface="Arial Narrow"/>
                <a:cs typeface="Arial Narrow"/>
                <a:sym typeface="Arial Narrow"/>
              </a:rPr>
              <a:t>Parameters: salary = $45,000, start_date = 10/21/99</a:t>
            </a:r>
            <a:endParaRPr sz="2000">
              <a:solidFill>
                <a:schemeClr val="lt1"/>
              </a:solidFill>
              <a:latin typeface="Arial Narrow"/>
              <a:ea typeface="Arial Narrow"/>
              <a:cs typeface="Arial Narrow"/>
              <a:sym typeface="Arial Narrow"/>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Benefits of Messages</a:t>
            </a:r>
            <a:endParaRPr/>
          </a:p>
        </p:txBody>
      </p:sp>
      <p:sp>
        <p:nvSpPr>
          <p:cNvPr id="1900" name="Google Shape;1900;p64"/>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fontScale="92500" lnSpcReduction="20000"/>
          </a:bodyPr>
          <a:lstStyle/>
          <a:p>
            <a:pPr indent="-411480" lvl="0" marL="548640" rtl="0" algn="l">
              <a:lnSpc>
                <a:spcPct val="90000"/>
              </a:lnSpc>
              <a:spcBef>
                <a:spcPts val="0"/>
              </a:spcBef>
              <a:spcAft>
                <a:spcPts val="0"/>
              </a:spcAft>
              <a:buSzPct val="65000"/>
              <a:buFont typeface="Noto Sans Symbols"/>
              <a:buNone/>
            </a:pPr>
            <a:r>
              <a:rPr lang="en-US"/>
              <a:t>Message passing supports all possible interactions between </a:t>
            </a:r>
            <a:endParaRPr/>
          </a:p>
          <a:p>
            <a:pPr indent="-411480" lvl="0" marL="548640" rtl="0" algn="l">
              <a:lnSpc>
                <a:spcPct val="90000"/>
              </a:lnSpc>
              <a:spcBef>
                <a:spcPts val="518"/>
              </a:spcBef>
              <a:spcAft>
                <a:spcPts val="0"/>
              </a:spcAft>
              <a:buSzPct val="65000"/>
              <a:buFont typeface="Noto Sans Symbols"/>
              <a:buNone/>
            </a:pPr>
            <a:r>
              <a:rPr lang="en-US"/>
              <a:t>two objects.</a:t>
            </a:r>
            <a:endParaRPr/>
          </a:p>
          <a:p>
            <a:pPr indent="-304577" lvl="0" marL="548640" rtl="0" algn="l">
              <a:lnSpc>
                <a:spcPct val="90000"/>
              </a:lnSpc>
              <a:spcBef>
                <a:spcPts val="518"/>
              </a:spcBef>
              <a:spcAft>
                <a:spcPts val="0"/>
              </a:spcAft>
              <a:buSzPct val="65000"/>
              <a:buNone/>
            </a:pPr>
            <a:r>
              <a:t/>
            </a:r>
            <a:endParaRPr/>
          </a:p>
          <a:p>
            <a:pPr indent="-411480" lvl="0" marL="548640" rtl="0" algn="l">
              <a:lnSpc>
                <a:spcPct val="90000"/>
              </a:lnSpc>
              <a:spcBef>
                <a:spcPts val="518"/>
              </a:spcBef>
              <a:spcAft>
                <a:spcPts val="0"/>
              </a:spcAft>
              <a:buSzPct val="65000"/>
              <a:buChar char="▣"/>
            </a:pPr>
            <a:r>
              <a:rPr lang="en-US"/>
              <a:t>Message passing is the mechanism that is used to invoke a method of the object.</a:t>
            </a:r>
            <a:endParaRPr/>
          </a:p>
          <a:p>
            <a:pPr indent="-411480" lvl="0" marL="548640" rtl="0" algn="l">
              <a:lnSpc>
                <a:spcPct val="90000"/>
              </a:lnSpc>
              <a:spcBef>
                <a:spcPts val="518"/>
              </a:spcBef>
              <a:spcAft>
                <a:spcPts val="0"/>
              </a:spcAft>
              <a:buSzPct val="65000"/>
              <a:buChar char="▣"/>
            </a:pPr>
            <a:r>
              <a:rPr lang="en-US"/>
              <a:t>Objects do not need to be part of the same process or on the same machine to interact with one another.</a:t>
            </a:r>
            <a:endParaRPr/>
          </a:p>
          <a:p>
            <a:pPr indent="-411480" lvl="0" marL="548640" rtl="0" algn="l">
              <a:lnSpc>
                <a:spcPct val="90000"/>
              </a:lnSpc>
              <a:spcBef>
                <a:spcPts val="518"/>
              </a:spcBef>
              <a:spcAft>
                <a:spcPts val="0"/>
              </a:spcAft>
              <a:buSzPct val="65000"/>
              <a:buChar char="▣"/>
            </a:pPr>
            <a:r>
              <a:rPr lang="en-US"/>
              <a:t>Message passing is a run-time behavior, thus it is not the same as a procedure call in other languages (compile-time).</a:t>
            </a:r>
            <a:endParaRPr/>
          </a:p>
          <a:p>
            <a:pPr indent="-283464" lvl="1" marL="868680" rtl="0" algn="l">
              <a:lnSpc>
                <a:spcPct val="90000"/>
              </a:lnSpc>
              <a:spcBef>
                <a:spcPts val="444"/>
              </a:spcBef>
              <a:spcAft>
                <a:spcPts val="0"/>
              </a:spcAft>
              <a:buSzPct val="80000"/>
              <a:buChar char="◼"/>
            </a:pPr>
            <a:r>
              <a:rPr lang="en-US"/>
              <a:t>The address of the method is determined dynamically at run-time, as the true type of the object may not be known to the compiler.</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sp>
        <p:nvSpPr>
          <p:cNvPr id="1905" name="Google Shape;1905;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Polymorphism</a:t>
            </a:r>
            <a:endParaRPr/>
          </a:p>
        </p:txBody>
      </p:sp>
      <p:sp>
        <p:nvSpPr>
          <p:cNvPr id="1906" name="Google Shape;1906;p65"/>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fontScale="92500" lnSpcReduction="20000"/>
          </a:bodyPr>
          <a:lstStyle/>
          <a:p>
            <a:pPr indent="-411480" lvl="0" marL="548640" rtl="0" algn="l">
              <a:lnSpc>
                <a:spcPct val="80000"/>
              </a:lnSpc>
              <a:spcBef>
                <a:spcPts val="0"/>
              </a:spcBef>
              <a:spcAft>
                <a:spcPts val="0"/>
              </a:spcAft>
              <a:buSzPct val="65000"/>
              <a:buFont typeface="Noto Sans Symbols"/>
              <a:buNone/>
            </a:pPr>
            <a:r>
              <a:rPr lang="en-US"/>
              <a:t>Polymorphism is one of the essential features of an object-</a:t>
            </a:r>
            <a:endParaRPr/>
          </a:p>
          <a:p>
            <a:pPr indent="-411480" lvl="0" marL="548640" rtl="0" algn="l">
              <a:lnSpc>
                <a:spcPct val="80000"/>
              </a:lnSpc>
              <a:spcBef>
                <a:spcPts val="518"/>
              </a:spcBef>
              <a:spcAft>
                <a:spcPts val="0"/>
              </a:spcAft>
              <a:buSzPct val="65000"/>
              <a:buFont typeface="Noto Sans Symbols"/>
              <a:buNone/>
            </a:pPr>
            <a:r>
              <a:rPr lang="en-US"/>
              <a:t>oriented language; this is the mechanism of decoupling the </a:t>
            </a:r>
            <a:endParaRPr/>
          </a:p>
          <a:p>
            <a:pPr indent="-411480" lvl="0" marL="548640" rtl="0" algn="l">
              <a:lnSpc>
                <a:spcPct val="80000"/>
              </a:lnSpc>
              <a:spcBef>
                <a:spcPts val="518"/>
              </a:spcBef>
              <a:spcAft>
                <a:spcPts val="0"/>
              </a:spcAft>
              <a:buSzPct val="65000"/>
              <a:buFont typeface="Noto Sans Symbols"/>
              <a:buNone/>
            </a:pPr>
            <a:r>
              <a:rPr lang="en-US"/>
              <a:t>behavior from the message.  </a:t>
            </a:r>
            <a:endParaRPr/>
          </a:p>
          <a:p>
            <a:pPr indent="-411480" lvl="0" marL="548640" rtl="0" algn="l">
              <a:lnSpc>
                <a:spcPct val="90000"/>
              </a:lnSpc>
              <a:spcBef>
                <a:spcPts val="518"/>
              </a:spcBef>
              <a:spcAft>
                <a:spcPts val="0"/>
              </a:spcAft>
              <a:buSzPct val="65000"/>
              <a:buFont typeface="Noto Sans Symbols"/>
              <a:buNone/>
            </a:pPr>
            <a:r>
              <a:t/>
            </a:r>
            <a:endParaRPr/>
          </a:p>
          <a:p>
            <a:pPr indent="-411480" lvl="0" marL="548640" rtl="0" algn="l">
              <a:lnSpc>
                <a:spcPct val="90000"/>
              </a:lnSpc>
              <a:spcBef>
                <a:spcPts val="518"/>
              </a:spcBef>
              <a:spcAft>
                <a:spcPts val="0"/>
              </a:spcAft>
              <a:buSzPct val="65000"/>
              <a:buChar char="▣"/>
            </a:pPr>
            <a:r>
              <a:rPr lang="en-US"/>
              <a:t>The same message sent to different types of objects results in:</a:t>
            </a:r>
            <a:endParaRPr/>
          </a:p>
          <a:p>
            <a:pPr indent="-283464" lvl="1" marL="868680" rtl="0" algn="l">
              <a:lnSpc>
                <a:spcPct val="90000"/>
              </a:lnSpc>
              <a:spcBef>
                <a:spcPts val="444"/>
              </a:spcBef>
              <a:spcAft>
                <a:spcPts val="0"/>
              </a:spcAft>
              <a:buSzPct val="80000"/>
              <a:buChar char="◼"/>
            </a:pPr>
            <a:r>
              <a:rPr lang="en-US"/>
              <a:t>execution of behavior that is specific to the object and,</a:t>
            </a:r>
            <a:endParaRPr/>
          </a:p>
          <a:p>
            <a:pPr indent="-283464" lvl="1" marL="868680" rtl="0" algn="l">
              <a:lnSpc>
                <a:spcPct val="90000"/>
              </a:lnSpc>
              <a:spcBef>
                <a:spcPts val="444"/>
              </a:spcBef>
              <a:spcAft>
                <a:spcPts val="0"/>
              </a:spcAft>
              <a:buSzPct val="80000"/>
              <a:buChar char="◼"/>
            </a:pPr>
            <a:r>
              <a:rPr lang="en-US"/>
              <a:t>possibly different behavior than that of other objects receiving the same message.</a:t>
            </a:r>
            <a:endParaRPr/>
          </a:p>
          <a:p>
            <a:pPr indent="-411480" lvl="0" marL="548640" rtl="0" algn="l">
              <a:lnSpc>
                <a:spcPct val="90000"/>
              </a:lnSpc>
              <a:spcBef>
                <a:spcPts val="518"/>
              </a:spcBef>
              <a:spcAft>
                <a:spcPts val="0"/>
              </a:spcAft>
              <a:buSzPct val="65000"/>
              <a:buChar char="▣"/>
            </a:pPr>
            <a:r>
              <a:rPr lang="en-US"/>
              <a:t>Example: the message </a:t>
            </a:r>
            <a:r>
              <a:rPr b="1" lang="en-US">
                <a:solidFill>
                  <a:schemeClr val="accent1"/>
                </a:solidFill>
              </a:rPr>
              <a:t>draw()</a:t>
            </a:r>
            <a:r>
              <a:rPr lang="en-US"/>
              <a:t> sent to an object of type </a:t>
            </a:r>
            <a:r>
              <a:rPr i="1" lang="en-US"/>
              <a:t>Square</a:t>
            </a:r>
            <a:r>
              <a:rPr lang="en-US"/>
              <a:t> and an object of type </a:t>
            </a:r>
            <a:r>
              <a:rPr i="1" lang="en-US"/>
              <a:t>Circle</a:t>
            </a:r>
            <a:r>
              <a:rPr lang="en-US"/>
              <a:t> will result in different behaviors for each object.</a:t>
            </a:r>
            <a:endParaRPr/>
          </a:p>
          <a:p>
            <a:pPr indent="-283464" lvl="1" marL="868680" rtl="0" algn="l">
              <a:lnSpc>
                <a:spcPct val="90000"/>
              </a:lnSpc>
              <a:spcBef>
                <a:spcPts val="444"/>
              </a:spcBef>
              <a:spcAft>
                <a:spcPts val="0"/>
              </a:spcAft>
              <a:buSzPct val="80000"/>
              <a:buFont typeface="Noto Sans Symbols"/>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Polymorphism – Cont’d</a:t>
            </a:r>
            <a:endParaRPr/>
          </a:p>
        </p:txBody>
      </p:sp>
      <p:sp>
        <p:nvSpPr>
          <p:cNvPr id="1912" name="Google Shape;1912;p66"/>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fontScale="92500" lnSpcReduction="20000"/>
          </a:bodyPr>
          <a:lstStyle/>
          <a:p>
            <a:pPr indent="-411480" lvl="0" marL="548640" rtl="0" algn="l">
              <a:lnSpc>
                <a:spcPct val="90000"/>
              </a:lnSpc>
              <a:spcBef>
                <a:spcPts val="0"/>
              </a:spcBef>
              <a:spcAft>
                <a:spcPts val="0"/>
              </a:spcAft>
              <a:buSzPct val="65000"/>
              <a:buFont typeface="Noto Sans Symbols"/>
              <a:buNone/>
            </a:pPr>
            <a:r>
              <a:rPr lang="en-US"/>
              <a:t>There are many forms of Polymorphism in object-oriented </a:t>
            </a:r>
            <a:endParaRPr/>
          </a:p>
          <a:p>
            <a:pPr indent="-411480" lvl="0" marL="548640" rtl="0" algn="l">
              <a:lnSpc>
                <a:spcPct val="90000"/>
              </a:lnSpc>
              <a:spcBef>
                <a:spcPts val="518"/>
              </a:spcBef>
              <a:spcAft>
                <a:spcPts val="0"/>
              </a:spcAft>
              <a:buSzPct val="65000"/>
              <a:buFont typeface="Noto Sans Symbols"/>
              <a:buNone/>
            </a:pPr>
            <a:r>
              <a:rPr lang="en-US"/>
              <a:t>languages, such as:</a:t>
            </a:r>
            <a:endParaRPr/>
          </a:p>
          <a:p>
            <a:pPr indent="-411480" lvl="0" marL="548640" rtl="0" algn="l">
              <a:lnSpc>
                <a:spcPct val="90000"/>
              </a:lnSpc>
              <a:spcBef>
                <a:spcPts val="518"/>
              </a:spcBef>
              <a:spcAft>
                <a:spcPts val="0"/>
              </a:spcAft>
              <a:buSzPct val="65000"/>
              <a:buFont typeface="Noto Sans Symbols"/>
              <a:buNone/>
            </a:pPr>
            <a:r>
              <a:t/>
            </a:r>
            <a:endParaRPr/>
          </a:p>
          <a:p>
            <a:pPr indent="-411480" lvl="0" marL="548640" rtl="0" algn="l">
              <a:lnSpc>
                <a:spcPct val="90000"/>
              </a:lnSpc>
              <a:spcBef>
                <a:spcPts val="444"/>
              </a:spcBef>
              <a:spcAft>
                <a:spcPts val="0"/>
              </a:spcAft>
              <a:buSzPct val="65000"/>
              <a:buChar char="▣"/>
            </a:pPr>
            <a:r>
              <a:rPr b="1" lang="en-US" sz="2400" u="sng"/>
              <a:t>True Polymorphism</a:t>
            </a:r>
            <a:r>
              <a:rPr b="1" lang="en-US" sz="2400"/>
              <a:t>: Same method signature defined for different classes with different behaviors (i.e. draw() for the Classes </a:t>
            </a:r>
            <a:r>
              <a:rPr b="1" i="1" lang="en-US" sz="2400"/>
              <a:t>Circle</a:t>
            </a:r>
            <a:r>
              <a:rPr b="1" lang="en-US" sz="2400"/>
              <a:t> and </a:t>
            </a:r>
            <a:r>
              <a:rPr b="1" i="1" lang="en-US" sz="2400"/>
              <a:t>Square</a:t>
            </a:r>
            <a:r>
              <a:rPr b="1" lang="en-US" sz="2400"/>
              <a:t>)</a:t>
            </a:r>
            <a:endParaRPr/>
          </a:p>
          <a:p>
            <a:pPr indent="-411480" lvl="0" marL="548640" rtl="0" algn="l">
              <a:lnSpc>
                <a:spcPct val="90000"/>
              </a:lnSpc>
              <a:spcBef>
                <a:spcPts val="444"/>
              </a:spcBef>
              <a:spcAft>
                <a:spcPts val="0"/>
              </a:spcAft>
              <a:buSzPct val="65000"/>
              <a:buChar char="▣"/>
            </a:pPr>
            <a:r>
              <a:rPr b="1" lang="en-US" sz="2400" u="sng"/>
              <a:t>Parametric Polymorphism</a:t>
            </a:r>
            <a:r>
              <a:rPr b="1" lang="en-US" sz="2400"/>
              <a:t>: This is the use of the same method name within a class, but with a different signature (different parameters).</a:t>
            </a:r>
            <a:endParaRPr/>
          </a:p>
          <a:p>
            <a:pPr indent="-411480" lvl="0" marL="548640" rtl="0" algn="l">
              <a:lnSpc>
                <a:spcPct val="90000"/>
              </a:lnSpc>
              <a:spcBef>
                <a:spcPts val="444"/>
              </a:spcBef>
              <a:spcAft>
                <a:spcPts val="0"/>
              </a:spcAft>
              <a:buSzPct val="65000"/>
              <a:buChar char="▣"/>
            </a:pPr>
            <a:r>
              <a:rPr b="1" lang="en-US" sz="2400" u="sng"/>
              <a:t>Overloading</a:t>
            </a:r>
            <a:r>
              <a:rPr b="1" lang="en-US" sz="2400"/>
              <a:t>: This usually refers to operators (such as +,-,/,*, etc) when they can be applied to several types such as int, floats, strings, etc.</a:t>
            </a:r>
            <a:endParaRPr/>
          </a:p>
          <a:p>
            <a:pPr indent="-411480" lvl="0" marL="548640" rtl="0" algn="l">
              <a:lnSpc>
                <a:spcPct val="90000"/>
              </a:lnSpc>
              <a:spcBef>
                <a:spcPts val="444"/>
              </a:spcBef>
              <a:spcAft>
                <a:spcPts val="0"/>
              </a:spcAft>
              <a:buSzPct val="65000"/>
              <a:buChar char="▣"/>
            </a:pPr>
            <a:r>
              <a:rPr b="1" lang="en-US" sz="2400" u="sng"/>
              <a:t>Overriding</a:t>
            </a:r>
            <a:r>
              <a:rPr b="1" lang="en-US" sz="2400"/>
              <a:t>: This refers to the feature of subclasses that replace the behavior of a parent class with new or modified behavior.</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OO Concepts Summary</a:t>
            </a:r>
            <a:endParaRPr/>
          </a:p>
        </p:txBody>
      </p:sp>
      <p:sp>
        <p:nvSpPr>
          <p:cNvPr id="1919" name="Google Shape;1919;p67"/>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fontScale="92500" lnSpcReduction="20000"/>
          </a:bodyPr>
          <a:lstStyle/>
          <a:p>
            <a:pPr indent="-411480" lvl="0" marL="548640" rtl="0" algn="l">
              <a:spcBef>
                <a:spcPts val="0"/>
              </a:spcBef>
              <a:spcAft>
                <a:spcPts val="0"/>
              </a:spcAft>
              <a:buSzPct val="64999"/>
              <a:buChar char="▣"/>
            </a:pPr>
            <a:r>
              <a:rPr lang="en-US" sz="2600"/>
              <a:t>Object-oriented programming is a way of conceptualizing a program as groups of objects that interact with one another.</a:t>
            </a:r>
            <a:endParaRPr/>
          </a:p>
          <a:p>
            <a:pPr indent="-411480" lvl="0" marL="548640" rtl="0" algn="l">
              <a:spcBef>
                <a:spcPts val="481"/>
              </a:spcBef>
              <a:spcAft>
                <a:spcPts val="0"/>
              </a:spcAft>
              <a:buSzPct val="64999"/>
              <a:buChar char="▣"/>
            </a:pPr>
            <a:r>
              <a:rPr lang="en-US" sz="2600"/>
              <a:t>A class is a general template used to create objects. </a:t>
            </a:r>
            <a:endParaRPr i="1" sz="2600"/>
          </a:p>
          <a:p>
            <a:pPr indent="-411480" lvl="0" marL="548640" rtl="0" algn="l">
              <a:lnSpc>
                <a:spcPct val="90000"/>
              </a:lnSpc>
              <a:spcBef>
                <a:spcPts val="481"/>
              </a:spcBef>
              <a:spcAft>
                <a:spcPts val="0"/>
              </a:spcAft>
              <a:buSzPct val="64999"/>
              <a:buChar char="▣"/>
            </a:pPr>
            <a:r>
              <a:rPr lang="en-US" sz="2600"/>
              <a:t>The combination of collecting all the attributes of an object into a single class definition, combined with the ability to hide some definitions within the class, is known as </a:t>
            </a:r>
            <a:r>
              <a:rPr i="1" lang="en-US" sz="2600"/>
              <a:t>encapsulation</a:t>
            </a:r>
            <a:r>
              <a:rPr lang="en-US" sz="2600"/>
              <a:t>.  </a:t>
            </a:r>
            <a:endParaRPr/>
          </a:p>
          <a:p>
            <a:pPr indent="-411480" lvl="0" marL="548640" rtl="0" algn="l">
              <a:spcBef>
                <a:spcPts val="481"/>
              </a:spcBef>
              <a:spcAft>
                <a:spcPts val="0"/>
              </a:spcAft>
              <a:buSzPct val="64999"/>
              <a:buChar char="▣"/>
            </a:pPr>
            <a:r>
              <a:rPr lang="en-US" sz="2600"/>
              <a:t>Classes can also define </a:t>
            </a:r>
            <a:r>
              <a:rPr i="1" lang="en-US" sz="2600"/>
              <a:t>class variables</a:t>
            </a:r>
            <a:r>
              <a:rPr lang="en-US" sz="2600"/>
              <a:t> and </a:t>
            </a:r>
            <a:r>
              <a:rPr i="1" lang="en-US" sz="2600"/>
              <a:t>class methods </a:t>
            </a:r>
            <a:r>
              <a:rPr lang="en-US" sz="2600"/>
              <a:t>which are attributes and methods associated with the class as a whole.</a:t>
            </a:r>
            <a:endParaRPr/>
          </a:p>
          <a:p>
            <a:pPr indent="-411480" lvl="0" marL="548640" rtl="0" algn="l">
              <a:spcBef>
                <a:spcPts val="481"/>
              </a:spcBef>
              <a:spcAft>
                <a:spcPts val="0"/>
              </a:spcAft>
              <a:buSzPct val="64999"/>
              <a:buChar char="▣"/>
            </a:pPr>
            <a:r>
              <a:rPr lang="en-US" sz="2600"/>
              <a:t>Inheritance allows classes to “inherit” attributes and methods from their base (parent) class.  This provides a clean mechanism for code re-use and extension.</a:t>
            </a:r>
            <a:endParaRPr sz="24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Software Development Lifecycles</a:t>
            </a:r>
            <a:endParaRPr/>
          </a:p>
        </p:txBody>
      </p:sp>
      <p:sp>
        <p:nvSpPr>
          <p:cNvPr id="1925" name="Google Shape;1925;p68"/>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lnSpcReduction="10000"/>
          </a:bodyPr>
          <a:lstStyle/>
          <a:p>
            <a:pPr indent="-411480" lvl="0" marL="548640" rtl="0" algn="l">
              <a:spcBef>
                <a:spcPts val="0"/>
              </a:spcBef>
              <a:spcAft>
                <a:spcPts val="0"/>
              </a:spcAft>
              <a:buSzPts val="1820"/>
              <a:buFont typeface="Noto Sans Symbols"/>
              <a:buNone/>
            </a:pPr>
            <a:r>
              <a:rPr b="1" lang="en-US">
                <a:solidFill>
                  <a:schemeClr val="dk2"/>
                </a:solidFill>
              </a:rPr>
              <a:t>Software lifecycles</a:t>
            </a:r>
            <a:r>
              <a:rPr lang="en-US"/>
              <a:t> describe the evolution of a software </a:t>
            </a:r>
            <a:endParaRPr/>
          </a:p>
          <a:p>
            <a:pPr indent="-411480" lvl="0" marL="548640" rtl="0" algn="l">
              <a:spcBef>
                <a:spcPts val="560"/>
              </a:spcBef>
              <a:spcAft>
                <a:spcPts val="0"/>
              </a:spcAft>
              <a:buSzPts val="1820"/>
              <a:buFont typeface="Noto Sans Symbols"/>
              <a:buNone/>
            </a:pPr>
            <a:r>
              <a:rPr lang="en-US"/>
              <a:t>project from </a:t>
            </a:r>
            <a:r>
              <a:rPr b="1" lang="en-US"/>
              <a:t>conception</a:t>
            </a:r>
            <a:r>
              <a:rPr lang="en-US"/>
              <a:t> of the need for a software system to </a:t>
            </a:r>
            <a:endParaRPr/>
          </a:p>
          <a:p>
            <a:pPr indent="-411480" lvl="0" marL="548640" rtl="0" algn="l">
              <a:spcBef>
                <a:spcPts val="560"/>
              </a:spcBef>
              <a:spcAft>
                <a:spcPts val="0"/>
              </a:spcAft>
              <a:buSzPts val="1820"/>
              <a:buFont typeface="Noto Sans Symbols"/>
              <a:buNone/>
            </a:pPr>
            <a:r>
              <a:rPr lang="en-US"/>
              <a:t>the </a:t>
            </a:r>
            <a:r>
              <a:rPr b="1" lang="en-US"/>
              <a:t>retirement or replacement</a:t>
            </a:r>
            <a:r>
              <a:rPr lang="en-US"/>
              <a:t> of the resulting system.</a:t>
            </a:r>
            <a:endParaRPr/>
          </a:p>
          <a:p>
            <a:pPr indent="-411480" lvl="0" marL="548640" rtl="0" algn="l">
              <a:spcBef>
                <a:spcPts val="560"/>
              </a:spcBef>
              <a:spcAft>
                <a:spcPts val="0"/>
              </a:spcAft>
              <a:buSzPts val="1820"/>
              <a:buFont typeface="Noto Sans Symbols"/>
              <a:buNone/>
            </a:pPr>
            <a:r>
              <a:t/>
            </a:r>
            <a:endParaRPr/>
          </a:p>
          <a:p>
            <a:pPr indent="-411480" lvl="0" marL="548640" rtl="0" algn="l">
              <a:spcBef>
                <a:spcPts val="560"/>
              </a:spcBef>
              <a:spcAft>
                <a:spcPts val="0"/>
              </a:spcAft>
              <a:buSzPts val="1820"/>
              <a:buFont typeface="Noto Sans Symbols"/>
              <a:buNone/>
            </a:pPr>
            <a:r>
              <a:rPr lang="en-US"/>
              <a:t>Two key dimensions of a specific lifecycle are:</a:t>
            </a:r>
            <a:endParaRPr/>
          </a:p>
          <a:p>
            <a:pPr indent="-411480" lvl="0" marL="548640" rtl="0" algn="l">
              <a:lnSpc>
                <a:spcPct val="30000"/>
              </a:lnSpc>
              <a:spcBef>
                <a:spcPts val="560"/>
              </a:spcBef>
              <a:spcAft>
                <a:spcPts val="0"/>
              </a:spcAft>
              <a:buSzPts val="1820"/>
              <a:buFont typeface="Noto Sans Symbols"/>
              <a:buNone/>
            </a:pPr>
            <a:r>
              <a:t/>
            </a:r>
            <a:endParaRPr/>
          </a:p>
          <a:p>
            <a:pPr indent="-411480" lvl="0" marL="548640" rtl="0" algn="l">
              <a:spcBef>
                <a:spcPts val="560"/>
              </a:spcBef>
              <a:spcAft>
                <a:spcPts val="0"/>
              </a:spcAft>
              <a:buSzPts val="1820"/>
              <a:buChar char="▣"/>
            </a:pPr>
            <a:r>
              <a:rPr lang="en-US"/>
              <a:t>The collection of activities to be done</a:t>
            </a:r>
            <a:endParaRPr/>
          </a:p>
          <a:p>
            <a:pPr indent="-411480" lvl="0" marL="548640" rtl="0" algn="l">
              <a:spcBef>
                <a:spcPts val="560"/>
              </a:spcBef>
              <a:spcAft>
                <a:spcPts val="0"/>
              </a:spcAft>
              <a:buSzPts val="1820"/>
              <a:buChar char="▣"/>
            </a:pPr>
            <a:r>
              <a:rPr lang="en-US"/>
              <a:t>The flow or sequencing of those activities</a:t>
            </a:r>
            <a:endParaRPr/>
          </a:p>
          <a:p>
            <a:pPr indent="-295910" lvl="0" marL="548640" rtl="0" algn="l">
              <a:spcBef>
                <a:spcPts val="560"/>
              </a:spcBef>
              <a:spcAft>
                <a:spcPts val="0"/>
              </a:spcAft>
              <a:buSzPts val="182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Common Lifecycle Activities</a:t>
            </a:r>
            <a:endParaRPr/>
          </a:p>
        </p:txBody>
      </p:sp>
      <p:sp>
        <p:nvSpPr>
          <p:cNvPr id="1931" name="Google Shape;1931;p69"/>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fontScale="92500" lnSpcReduction="20000"/>
          </a:bodyPr>
          <a:lstStyle/>
          <a:p>
            <a:pPr indent="-411480" lvl="0" marL="548640" rtl="0" algn="l">
              <a:spcBef>
                <a:spcPts val="0"/>
              </a:spcBef>
              <a:spcAft>
                <a:spcPts val="0"/>
              </a:spcAft>
              <a:buSzPct val="65000"/>
              <a:buChar char="▣"/>
            </a:pPr>
            <a:r>
              <a:rPr b="1" lang="en-US"/>
              <a:t>Project Charter (definition):</a:t>
            </a:r>
            <a:r>
              <a:rPr lang="en-US"/>
              <a:t> General description or problem statement, top level business scenarios. </a:t>
            </a:r>
            <a:endParaRPr/>
          </a:p>
          <a:p>
            <a:pPr indent="-411480" lvl="0" marL="548640" rtl="0" algn="l">
              <a:spcBef>
                <a:spcPts val="518"/>
              </a:spcBef>
              <a:spcAft>
                <a:spcPts val="0"/>
              </a:spcAft>
              <a:buSzPct val="65000"/>
              <a:buChar char="▣"/>
            </a:pPr>
            <a:r>
              <a:rPr b="1" lang="en-US"/>
              <a:t>Analysis:</a:t>
            </a:r>
            <a:r>
              <a:rPr lang="en-US"/>
              <a:t> Systems level, low detail, problem space oriented. Results in Requirements/Specification document.</a:t>
            </a:r>
            <a:endParaRPr/>
          </a:p>
          <a:p>
            <a:pPr indent="-411480" lvl="0" marL="548640" rtl="0" algn="l">
              <a:spcBef>
                <a:spcPts val="518"/>
              </a:spcBef>
              <a:spcAft>
                <a:spcPts val="0"/>
              </a:spcAft>
              <a:buSzPct val="65000"/>
              <a:buChar char="▣"/>
            </a:pPr>
            <a:r>
              <a:rPr b="1" lang="en-US"/>
              <a:t>Design:</a:t>
            </a:r>
            <a:r>
              <a:rPr lang="en-US"/>
              <a:t> Implementation level, high detail, solution space oriented. Results in Software design/model document.</a:t>
            </a:r>
            <a:endParaRPr/>
          </a:p>
          <a:p>
            <a:pPr indent="-411480" lvl="0" marL="548640" rtl="0" algn="l">
              <a:spcBef>
                <a:spcPts val="518"/>
              </a:spcBef>
              <a:spcAft>
                <a:spcPts val="0"/>
              </a:spcAft>
              <a:buSzPct val="65000"/>
              <a:buChar char="▣"/>
            </a:pPr>
            <a:r>
              <a:rPr b="1" lang="en-US"/>
              <a:t>Implementation</a:t>
            </a:r>
            <a:r>
              <a:rPr lang="en-US"/>
              <a:t>: Coding, testing, UI, data design, documentation. Results in deliverable product.</a:t>
            </a:r>
            <a:endParaRPr/>
          </a:p>
          <a:p>
            <a:pPr indent="-411480" lvl="0" marL="548640" rtl="0" algn="l">
              <a:spcBef>
                <a:spcPts val="518"/>
              </a:spcBef>
              <a:spcAft>
                <a:spcPts val="0"/>
              </a:spcAft>
              <a:buSzPct val="65000"/>
              <a:buChar char="▣"/>
            </a:pPr>
            <a:r>
              <a:rPr b="1" lang="en-US"/>
              <a:t>Delivery</a:t>
            </a:r>
            <a:r>
              <a:rPr lang="en-US"/>
              <a:t>: Configuration, training, maintenance, product evolution planning. </a:t>
            </a:r>
            <a:endParaRPr/>
          </a:p>
          <a:p>
            <a:pPr indent="-411480" lvl="0" marL="548640" rtl="0" algn="l">
              <a:spcBef>
                <a:spcPts val="518"/>
              </a:spcBef>
              <a:spcAft>
                <a:spcPts val="0"/>
              </a:spcAft>
              <a:buSzPct val="65000"/>
              <a:buChar char="▣"/>
            </a:pPr>
            <a:r>
              <a:rPr b="1" lang="en-US"/>
              <a:t>Product end of life planning: </a:t>
            </a:r>
            <a:r>
              <a:rPr lang="en-US"/>
              <a:t>Replacement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Primitive vs Reference Data Types</a:t>
            </a:r>
            <a:endParaRPr/>
          </a:p>
        </p:txBody>
      </p:sp>
      <p:sp>
        <p:nvSpPr>
          <p:cNvPr id="161" name="Google Shape;161;p7"/>
          <p:cNvSpPr txBox="1"/>
          <p:nvPr>
            <p:ph idx="1" type="body"/>
          </p:nvPr>
        </p:nvSpPr>
        <p:spPr>
          <a:xfrm>
            <a:off x="457200" y="1371600"/>
            <a:ext cx="8229600" cy="4937760"/>
          </a:xfrm>
          <a:prstGeom prst="rect">
            <a:avLst/>
          </a:prstGeom>
          <a:noFill/>
          <a:ln>
            <a:noFill/>
          </a:ln>
        </p:spPr>
        <p:txBody>
          <a:bodyPr anchorCtr="0" anchor="t" bIns="45700" lIns="91425" spcFirstLastPara="1" rIns="91425" wrap="square" tIns="45700">
            <a:normAutofit fontScale="85000" lnSpcReduction="20000"/>
          </a:bodyPr>
          <a:lstStyle/>
          <a:p>
            <a:pPr indent="-514350" lvl="0" marL="651510" rtl="0" algn="l">
              <a:spcBef>
                <a:spcPts val="0"/>
              </a:spcBef>
              <a:spcAft>
                <a:spcPts val="0"/>
              </a:spcAft>
              <a:buSzPct val="65000"/>
              <a:buFont typeface="Lucida Sans"/>
              <a:buAutoNum type="arabicPeriod"/>
            </a:pPr>
            <a:r>
              <a:rPr lang="en-US"/>
              <a:t>byte … Wraps to Byte</a:t>
            </a:r>
            <a:endParaRPr/>
          </a:p>
          <a:p>
            <a:pPr indent="-514350" lvl="0" marL="651510" rtl="0" algn="l">
              <a:spcBef>
                <a:spcPts val="476"/>
              </a:spcBef>
              <a:spcAft>
                <a:spcPts val="0"/>
              </a:spcAft>
              <a:buSzPct val="65000"/>
              <a:buFont typeface="Lucida Sans"/>
              <a:buAutoNum type="arabicPeriod"/>
            </a:pPr>
            <a:r>
              <a:rPr lang="en-US"/>
              <a:t>int … Wraps to Integer</a:t>
            </a:r>
            <a:endParaRPr/>
          </a:p>
          <a:p>
            <a:pPr indent="-514350" lvl="0" marL="651510" rtl="0" algn="l">
              <a:spcBef>
                <a:spcPts val="476"/>
              </a:spcBef>
              <a:spcAft>
                <a:spcPts val="0"/>
              </a:spcAft>
              <a:buSzPct val="65000"/>
              <a:buFont typeface="Lucida Sans"/>
              <a:buAutoNum type="arabicPeriod"/>
            </a:pPr>
            <a:r>
              <a:rPr lang="en-US"/>
              <a:t>short … Wraps to Short</a:t>
            </a:r>
            <a:endParaRPr/>
          </a:p>
          <a:p>
            <a:pPr indent="-514350" lvl="0" marL="651510" rtl="0" algn="l">
              <a:spcBef>
                <a:spcPts val="476"/>
              </a:spcBef>
              <a:spcAft>
                <a:spcPts val="0"/>
              </a:spcAft>
              <a:buSzPct val="65000"/>
              <a:buFont typeface="Lucida Sans"/>
              <a:buAutoNum type="arabicPeriod"/>
            </a:pPr>
            <a:r>
              <a:rPr lang="en-US"/>
              <a:t>long … Wraps to Long</a:t>
            </a:r>
            <a:endParaRPr/>
          </a:p>
          <a:p>
            <a:pPr indent="-514350" lvl="0" marL="651510" rtl="0" algn="l">
              <a:spcBef>
                <a:spcPts val="476"/>
              </a:spcBef>
              <a:spcAft>
                <a:spcPts val="0"/>
              </a:spcAft>
              <a:buSzPct val="65000"/>
              <a:buFont typeface="Lucida Sans"/>
              <a:buAutoNum type="arabicPeriod"/>
            </a:pPr>
            <a:r>
              <a:rPr lang="en-US"/>
              <a:t>bolean … Wraps to Bolean</a:t>
            </a:r>
            <a:endParaRPr/>
          </a:p>
          <a:p>
            <a:pPr indent="-514350" lvl="0" marL="651510" rtl="0" algn="l">
              <a:spcBef>
                <a:spcPts val="476"/>
              </a:spcBef>
              <a:spcAft>
                <a:spcPts val="0"/>
              </a:spcAft>
              <a:buSzPct val="65000"/>
              <a:buFont typeface="Lucida Sans"/>
              <a:buAutoNum type="arabicPeriod"/>
            </a:pPr>
            <a:r>
              <a:rPr lang="en-US"/>
              <a:t>double … Wraps to Double   </a:t>
            </a:r>
            <a:endParaRPr/>
          </a:p>
          <a:p>
            <a:pPr indent="-514350" lvl="0" marL="651510" rtl="0" algn="l">
              <a:spcBef>
                <a:spcPts val="476"/>
              </a:spcBef>
              <a:spcAft>
                <a:spcPts val="0"/>
              </a:spcAft>
              <a:buSzPct val="65000"/>
              <a:buFont typeface="Lucida Sans"/>
              <a:buAutoNum type="arabicPeriod"/>
            </a:pPr>
            <a:r>
              <a:rPr lang="en-US"/>
              <a:t>float … Wraps to Float</a:t>
            </a:r>
            <a:endParaRPr/>
          </a:p>
          <a:p>
            <a:pPr indent="-514350" lvl="0" marL="651510" rtl="0" algn="l">
              <a:spcBef>
                <a:spcPts val="476"/>
              </a:spcBef>
              <a:spcAft>
                <a:spcPts val="0"/>
              </a:spcAft>
              <a:buSzPct val="65000"/>
              <a:buFont typeface="Lucida Sans"/>
              <a:buAutoNum type="arabicPeriod"/>
            </a:pPr>
            <a:r>
              <a:rPr lang="en-US"/>
              <a:t>char … Wraps to Char</a:t>
            </a:r>
            <a:endParaRPr/>
          </a:p>
          <a:p>
            <a:pPr indent="-514350" lvl="0" marL="651510" rtl="0" algn="l">
              <a:spcBef>
                <a:spcPts val="476"/>
              </a:spcBef>
              <a:spcAft>
                <a:spcPts val="0"/>
              </a:spcAft>
              <a:buSzPct val="65000"/>
              <a:buNone/>
            </a:pPr>
            <a:r>
              <a:rPr lang="en-US"/>
              <a:t>Questions: 1. Define typing and show its advantages.</a:t>
            </a:r>
            <a:endParaRPr/>
          </a:p>
          <a:p>
            <a:pPr indent="-514350" lvl="0" marL="651510" rtl="0" algn="l">
              <a:spcBef>
                <a:spcPts val="476"/>
              </a:spcBef>
              <a:spcAft>
                <a:spcPts val="0"/>
              </a:spcAft>
              <a:buSzPct val="65000"/>
              <a:buNone/>
            </a:pPr>
            <a:r>
              <a:rPr lang="en-US"/>
              <a:t>2. Why does java wrap primitive types to objects and what are the advantages of doing so?</a:t>
            </a:r>
            <a:endParaRPr/>
          </a:p>
          <a:p>
            <a:pPr indent="-514350" lvl="0" marL="651510" rtl="0" algn="l">
              <a:spcBef>
                <a:spcPts val="476"/>
              </a:spcBef>
              <a:spcAft>
                <a:spcPts val="0"/>
              </a:spcAft>
              <a:buSzPct val="65000"/>
              <a:buNone/>
            </a:pPr>
            <a:r>
              <a:rPr lang="en-US"/>
              <a:t>3. Why do we say Java is 100% OO yet it processes primitive data types as non objects?</a:t>
            </a:r>
            <a:endParaRPr/>
          </a:p>
          <a:p>
            <a:pPr indent="-416115" lvl="0" marL="651510" rtl="0" algn="l">
              <a:spcBef>
                <a:spcPts val="476"/>
              </a:spcBef>
              <a:spcAft>
                <a:spcPts val="0"/>
              </a:spcAft>
              <a:buSzPct val="65000"/>
              <a:buFont typeface="Lucida Sans"/>
              <a:buNone/>
            </a:pPr>
            <a:r>
              <a:t/>
            </a:r>
            <a:endParaRPr/>
          </a:p>
          <a:p>
            <a:pPr indent="-416115" lvl="0" marL="651510" rtl="0" algn="l">
              <a:spcBef>
                <a:spcPts val="476"/>
              </a:spcBef>
              <a:spcAft>
                <a:spcPts val="0"/>
              </a:spcAft>
              <a:buSzPct val="65000"/>
              <a:buFont typeface="Lucida Sans"/>
              <a:buNone/>
            </a:pPr>
            <a:r>
              <a:t/>
            </a:r>
            <a:endParaRPr/>
          </a:p>
          <a:p>
            <a:pPr indent="-313245" lvl="0" marL="548640" rtl="0" algn="l">
              <a:spcBef>
                <a:spcPts val="476"/>
              </a:spcBef>
              <a:spcAft>
                <a:spcPts val="0"/>
              </a:spcAft>
              <a:buSzPct val="65000"/>
              <a:buNone/>
            </a:pPr>
            <a:r>
              <a:t/>
            </a:r>
            <a:endParaRPr/>
          </a:p>
          <a:p>
            <a:pPr indent="-313245" lvl="0" marL="548640" rtl="0" algn="l">
              <a:spcBef>
                <a:spcPts val="476"/>
              </a:spcBef>
              <a:spcAft>
                <a:spcPts val="0"/>
              </a:spcAft>
              <a:buSzPct val="65000"/>
              <a:buNone/>
            </a:pPr>
            <a:r>
              <a:t/>
            </a:r>
            <a:endParaRPr/>
          </a:p>
          <a:p>
            <a:pPr indent="-313245" lvl="0" marL="548640" rtl="0" algn="l">
              <a:spcBef>
                <a:spcPts val="476"/>
              </a:spcBef>
              <a:spcAft>
                <a:spcPts val="0"/>
              </a:spcAft>
              <a:buSzPct val="65000"/>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Common Lifecycle Flows</a:t>
            </a:r>
            <a:endParaRPr/>
          </a:p>
        </p:txBody>
      </p:sp>
      <p:sp>
        <p:nvSpPr>
          <p:cNvPr id="1937" name="Google Shape;1937;p70"/>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fontScale="92500" lnSpcReduction="20000"/>
          </a:bodyPr>
          <a:lstStyle/>
          <a:p>
            <a:pPr indent="-411480" lvl="0" marL="548640" rtl="0" algn="l">
              <a:lnSpc>
                <a:spcPct val="90000"/>
              </a:lnSpc>
              <a:spcBef>
                <a:spcPts val="0"/>
              </a:spcBef>
              <a:spcAft>
                <a:spcPts val="0"/>
              </a:spcAft>
              <a:buSzPct val="65000"/>
              <a:buFont typeface="Noto Sans Symbols"/>
              <a:buNone/>
            </a:pPr>
            <a:r>
              <a:rPr b="1" lang="en-US">
                <a:solidFill>
                  <a:schemeClr val="dk2"/>
                </a:solidFill>
              </a:rPr>
              <a:t>Lifecycle flows</a:t>
            </a:r>
            <a:r>
              <a:rPr lang="en-US"/>
              <a:t> (there are just about as many of these as there </a:t>
            </a:r>
            <a:endParaRPr/>
          </a:p>
          <a:p>
            <a:pPr indent="-411480" lvl="0" marL="548640" rtl="0" algn="l">
              <a:lnSpc>
                <a:spcPct val="90000"/>
              </a:lnSpc>
              <a:spcBef>
                <a:spcPts val="518"/>
              </a:spcBef>
              <a:spcAft>
                <a:spcPts val="0"/>
              </a:spcAft>
              <a:buSzPct val="65000"/>
              <a:buFont typeface="Noto Sans Symbols"/>
              <a:buNone/>
            </a:pPr>
            <a:r>
              <a:rPr lang="en-US"/>
              <a:t>are software projects…) can generally be characterized as one </a:t>
            </a:r>
            <a:endParaRPr/>
          </a:p>
          <a:p>
            <a:pPr indent="-411480" lvl="0" marL="548640" rtl="0" algn="l">
              <a:lnSpc>
                <a:spcPct val="90000"/>
              </a:lnSpc>
              <a:spcBef>
                <a:spcPts val="518"/>
              </a:spcBef>
              <a:spcAft>
                <a:spcPts val="0"/>
              </a:spcAft>
              <a:buSzPct val="65000"/>
              <a:buFont typeface="Noto Sans Symbols"/>
              <a:buNone/>
            </a:pPr>
            <a:r>
              <a:rPr lang="en-US"/>
              <a:t>of the following types:</a:t>
            </a:r>
            <a:endParaRPr/>
          </a:p>
          <a:p>
            <a:pPr indent="-411480" lvl="0" marL="548640" rtl="0" algn="l">
              <a:lnSpc>
                <a:spcPct val="90000"/>
              </a:lnSpc>
              <a:spcBef>
                <a:spcPts val="518"/>
              </a:spcBef>
              <a:spcAft>
                <a:spcPts val="0"/>
              </a:spcAft>
              <a:buSzPct val="65000"/>
              <a:buFont typeface="Noto Sans Symbols"/>
              <a:buNone/>
            </a:pPr>
            <a:r>
              <a:t/>
            </a:r>
            <a:endParaRPr/>
          </a:p>
          <a:p>
            <a:pPr indent="-411480" lvl="0" marL="548640" rtl="0" algn="l">
              <a:lnSpc>
                <a:spcPct val="90000"/>
              </a:lnSpc>
              <a:spcBef>
                <a:spcPts val="518"/>
              </a:spcBef>
              <a:spcAft>
                <a:spcPts val="0"/>
              </a:spcAft>
              <a:buSzPct val="65000"/>
              <a:buChar char="▣"/>
            </a:pPr>
            <a:r>
              <a:rPr b="1" lang="en-US"/>
              <a:t>Sequential</a:t>
            </a:r>
            <a:r>
              <a:rPr lang="en-US"/>
              <a:t> </a:t>
            </a:r>
            <a:endParaRPr/>
          </a:p>
          <a:p>
            <a:pPr indent="-283464" lvl="1" marL="868680" rtl="0" algn="l">
              <a:lnSpc>
                <a:spcPct val="90000"/>
              </a:lnSpc>
              <a:spcBef>
                <a:spcPts val="444"/>
              </a:spcBef>
              <a:spcAft>
                <a:spcPts val="0"/>
              </a:spcAft>
              <a:buSzPct val="80000"/>
              <a:buChar char="◼"/>
            </a:pPr>
            <a:r>
              <a:rPr lang="en-US"/>
              <a:t>Waterfall method, Structured Analysis &amp; Design</a:t>
            </a:r>
            <a:endParaRPr/>
          </a:p>
          <a:p>
            <a:pPr indent="-411480" lvl="0" marL="548640" rtl="0" algn="l">
              <a:lnSpc>
                <a:spcPct val="90000"/>
              </a:lnSpc>
              <a:spcBef>
                <a:spcPts val="518"/>
              </a:spcBef>
              <a:spcAft>
                <a:spcPts val="0"/>
              </a:spcAft>
              <a:buSzPct val="65000"/>
              <a:buChar char="▣"/>
            </a:pPr>
            <a:r>
              <a:rPr b="1" lang="en-US"/>
              <a:t>Iterative, Spiral and Recursive</a:t>
            </a:r>
            <a:r>
              <a:rPr lang="en-US"/>
              <a:t> Methods</a:t>
            </a:r>
            <a:endParaRPr/>
          </a:p>
          <a:p>
            <a:pPr indent="-283464" lvl="1" marL="868680" rtl="0" algn="l">
              <a:lnSpc>
                <a:spcPct val="90000"/>
              </a:lnSpc>
              <a:spcBef>
                <a:spcPts val="444"/>
              </a:spcBef>
              <a:spcAft>
                <a:spcPts val="0"/>
              </a:spcAft>
              <a:buSzPct val="80000"/>
              <a:buChar char="◼"/>
            </a:pPr>
            <a:r>
              <a:rPr lang="en-US"/>
              <a:t>There are a huge variety of these</a:t>
            </a:r>
            <a:endParaRPr/>
          </a:p>
          <a:p>
            <a:pPr indent="-283464" lvl="1" marL="868680" rtl="0" algn="l">
              <a:lnSpc>
                <a:spcPct val="90000"/>
              </a:lnSpc>
              <a:spcBef>
                <a:spcPts val="444"/>
              </a:spcBef>
              <a:spcAft>
                <a:spcPts val="0"/>
              </a:spcAft>
              <a:buSzPct val="80000"/>
              <a:buChar char="◼"/>
            </a:pPr>
            <a:r>
              <a:rPr lang="en-US"/>
              <a:t>“Agile” or “LightWeight” Software Methods fit into this class</a:t>
            </a:r>
            <a:endParaRPr/>
          </a:p>
          <a:p>
            <a:pPr indent="-411480" lvl="0" marL="548640" rtl="0" algn="l">
              <a:lnSpc>
                <a:spcPct val="90000"/>
              </a:lnSpc>
              <a:spcBef>
                <a:spcPts val="518"/>
              </a:spcBef>
              <a:spcAft>
                <a:spcPts val="0"/>
              </a:spcAft>
              <a:buSzPct val="65000"/>
              <a:buChar char="▣"/>
            </a:pPr>
            <a:r>
              <a:rPr b="1" lang="en-US"/>
              <a:t>Parallel</a:t>
            </a:r>
            <a:r>
              <a:rPr lang="en-US"/>
              <a:t> Effort</a:t>
            </a:r>
            <a:endParaRPr/>
          </a:p>
          <a:p>
            <a:pPr indent="-411480" lvl="0" marL="548640" rtl="0" algn="l">
              <a:lnSpc>
                <a:spcPct val="90000"/>
              </a:lnSpc>
              <a:spcBef>
                <a:spcPts val="518"/>
              </a:spcBef>
              <a:spcAft>
                <a:spcPts val="0"/>
              </a:spcAft>
              <a:buSzPct val="65000"/>
              <a:buChar char="▣"/>
            </a:pPr>
            <a:r>
              <a:rPr lang="en-US"/>
              <a:t> </a:t>
            </a:r>
            <a:r>
              <a:rPr b="1" lang="en-US"/>
              <a:t>Unmanaged</a:t>
            </a:r>
            <a:r>
              <a:rPr lang="en-US"/>
              <a:t>, Chaotic</a:t>
            </a:r>
            <a:endParaRPr/>
          </a:p>
          <a:p>
            <a:pPr indent="-304577" lvl="0" marL="548640" rtl="0" algn="l">
              <a:lnSpc>
                <a:spcPct val="90000"/>
              </a:lnSpc>
              <a:spcBef>
                <a:spcPts val="518"/>
              </a:spcBef>
              <a:spcAft>
                <a:spcPts val="0"/>
              </a:spcAft>
              <a:buSzPct val="65000"/>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Analysis and Design Space</a:t>
            </a:r>
            <a:endParaRPr/>
          </a:p>
        </p:txBody>
      </p:sp>
      <p:pic>
        <p:nvPicPr>
          <p:cNvPr id="1943" name="Google Shape;1943;p71"/>
          <p:cNvPicPr preferRelativeResize="0"/>
          <p:nvPr/>
        </p:nvPicPr>
        <p:blipFill rotWithShape="1">
          <a:blip r:embed="rId3">
            <a:alphaModFix/>
          </a:blip>
          <a:srcRect b="0" l="0" r="0" t="0"/>
          <a:stretch/>
        </p:blipFill>
        <p:spPr>
          <a:xfrm>
            <a:off x="1066800" y="1447800"/>
            <a:ext cx="6858000" cy="42799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Analysis and Design Space - Cont’d</a:t>
            </a:r>
            <a:endParaRPr/>
          </a:p>
        </p:txBody>
      </p:sp>
      <p:pic>
        <p:nvPicPr>
          <p:cNvPr id="1949" name="Google Shape;1949;p72"/>
          <p:cNvPicPr preferRelativeResize="0"/>
          <p:nvPr/>
        </p:nvPicPr>
        <p:blipFill rotWithShape="1">
          <a:blip r:embed="rId3">
            <a:alphaModFix/>
          </a:blip>
          <a:srcRect b="0" l="0" r="0" t="0"/>
          <a:stretch/>
        </p:blipFill>
        <p:spPr>
          <a:xfrm>
            <a:off x="381000" y="1219200"/>
            <a:ext cx="8001000" cy="4716463"/>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Outline</a:t>
            </a:r>
            <a:endParaRPr/>
          </a:p>
        </p:txBody>
      </p:sp>
      <p:sp>
        <p:nvSpPr>
          <p:cNvPr id="1956" name="Google Shape;1956;p73"/>
          <p:cNvSpPr txBox="1"/>
          <p:nvPr>
            <p:ph idx="1" type="body"/>
          </p:nvPr>
        </p:nvSpPr>
        <p:spPr>
          <a:xfrm>
            <a:off x="395288" y="965200"/>
            <a:ext cx="8388350" cy="5411788"/>
          </a:xfrm>
          <a:prstGeom prst="rect">
            <a:avLst/>
          </a:prstGeom>
          <a:noFill/>
          <a:ln>
            <a:noFill/>
          </a:ln>
        </p:spPr>
        <p:txBody>
          <a:bodyPr anchorCtr="0" anchor="t" bIns="45700" lIns="91425" spcFirstLastPara="1" rIns="91425" wrap="square" tIns="45700">
            <a:normAutofit/>
          </a:bodyPr>
          <a:lstStyle/>
          <a:p>
            <a:pPr indent="-411480" lvl="0" marL="548640" rtl="0" algn="l">
              <a:spcBef>
                <a:spcPts val="0"/>
              </a:spcBef>
              <a:spcAft>
                <a:spcPts val="0"/>
              </a:spcAft>
              <a:buSzPts val="1820"/>
              <a:buChar char="▣"/>
            </a:pPr>
            <a:r>
              <a:rPr lang="en-US"/>
              <a:t>Key Object-Oriented Systems Concepts</a:t>
            </a:r>
            <a:endParaRPr/>
          </a:p>
          <a:p>
            <a:pPr indent="-411480" lvl="0" marL="548640" rtl="0" algn="l">
              <a:spcBef>
                <a:spcPts val="560"/>
              </a:spcBef>
              <a:spcAft>
                <a:spcPts val="0"/>
              </a:spcAft>
              <a:buSzPts val="1820"/>
              <a:buChar char="▣"/>
            </a:pPr>
            <a:r>
              <a:rPr lang="en-US"/>
              <a:t>Basic Software Lifecycle Concepts</a:t>
            </a:r>
            <a:endParaRPr/>
          </a:p>
          <a:p>
            <a:pPr indent="-411480" lvl="0" marL="548640" rtl="0" algn="l">
              <a:spcBef>
                <a:spcPts val="560"/>
              </a:spcBef>
              <a:spcAft>
                <a:spcPts val="0"/>
              </a:spcAft>
              <a:buSzPts val="1820"/>
              <a:buChar char="▣"/>
            </a:pPr>
            <a:r>
              <a:rPr b="1" lang="en-US">
                <a:solidFill>
                  <a:schemeClr val="dk2"/>
                </a:solidFill>
              </a:rPr>
              <a:t>Introduction to OOA/OOD</a:t>
            </a:r>
            <a:endParaRPr/>
          </a:p>
          <a:p>
            <a:pPr indent="-283464" lvl="1" marL="868680" rtl="0" algn="l">
              <a:spcBef>
                <a:spcPts val="480"/>
              </a:spcBef>
              <a:spcAft>
                <a:spcPts val="0"/>
              </a:spcAft>
              <a:buSzPts val="1920"/>
              <a:buChar char="◼"/>
            </a:pPr>
            <a:r>
              <a:rPr lang="en-US"/>
              <a:t>Scenarios and Use Cases</a:t>
            </a:r>
            <a:endParaRPr/>
          </a:p>
          <a:p>
            <a:pPr indent="-283464" lvl="1" marL="868680" rtl="0" algn="l">
              <a:spcBef>
                <a:spcPts val="480"/>
              </a:spcBef>
              <a:spcAft>
                <a:spcPts val="0"/>
              </a:spcAft>
              <a:buSzPts val="1920"/>
              <a:buChar char="◼"/>
            </a:pPr>
            <a:r>
              <a:rPr lang="en-US"/>
              <a:t>CRC’s</a:t>
            </a:r>
            <a:endParaRPr/>
          </a:p>
          <a:p>
            <a:pPr indent="-283464" lvl="1" marL="868680" rtl="0" algn="l">
              <a:spcBef>
                <a:spcPts val="480"/>
              </a:spcBef>
              <a:spcAft>
                <a:spcPts val="0"/>
              </a:spcAft>
              <a:buSzPts val="1920"/>
              <a:buChar char="◼"/>
            </a:pPr>
            <a:r>
              <a:rPr lang="en-US"/>
              <a:t>Sequence Diagrams</a:t>
            </a:r>
            <a:endParaRPr/>
          </a:p>
          <a:p>
            <a:pPr indent="-283464" lvl="1" marL="868680" rtl="0" algn="l">
              <a:spcBef>
                <a:spcPts val="480"/>
              </a:spcBef>
              <a:spcAft>
                <a:spcPts val="0"/>
              </a:spcAft>
              <a:buSzPts val="1920"/>
              <a:buChar char="◼"/>
            </a:pPr>
            <a:r>
              <a:rPr lang="en-US"/>
              <a:t>Class Diagrams</a:t>
            </a:r>
            <a:endParaRPr/>
          </a:p>
          <a:p>
            <a:pPr indent="-283464" lvl="1" marL="868680" rtl="0" algn="l">
              <a:spcBef>
                <a:spcPts val="480"/>
              </a:spcBef>
              <a:spcAft>
                <a:spcPts val="0"/>
              </a:spcAft>
              <a:buSzPts val="1920"/>
              <a:buChar char="◼"/>
            </a:pPr>
            <a:r>
              <a:rPr lang="en-US"/>
              <a:t>UML Models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Use Cases</a:t>
            </a:r>
            <a:endParaRPr/>
          </a:p>
        </p:txBody>
      </p:sp>
      <p:sp>
        <p:nvSpPr>
          <p:cNvPr id="1962" name="Google Shape;1962;p74"/>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fontScale="85000" lnSpcReduction="10000"/>
          </a:bodyPr>
          <a:lstStyle/>
          <a:p>
            <a:pPr indent="-411480" lvl="0" marL="548640" rtl="0" algn="l">
              <a:spcBef>
                <a:spcPts val="0"/>
              </a:spcBef>
              <a:spcAft>
                <a:spcPts val="0"/>
              </a:spcAft>
              <a:buSzPct val="65000"/>
              <a:buFont typeface="Noto Sans Symbols"/>
              <a:buNone/>
            </a:pPr>
            <a:r>
              <a:rPr b="1" lang="en-US" sz="2400">
                <a:solidFill>
                  <a:schemeClr val="dk2"/>
                </a:solidFill>
              </a:rPr>
              <a:t>Use cases</a:t>
            </a:r>
            <a:r>
              <a:rPr b="1" lang="en-US" sz="2400"/>
              <a:t> describe the basic business logic of an application.</a:t>
            </a:r>
            <a:endParaRPr/>
          </a:p>
          <a:p>
            <a:pPr indent="-411480" lvl="0" marL="548640" rtl="0" algn="l">
              <a:spcBef>
                <a:spcPts val="408"/>
              </a:spcBef>
              <a:spcAft>
                <a:spcPts val="0"/>
              </a:spcAft>
              <a:buSzPct val="65000"/>
              <a:buChar char="▣"/>
            </a:pPr>
            <a:r>
              <a:rPr lang="en-US" sz="2400"/>
              <a:t>Use cases typically written in structured English or Diagrams</a:t>
            </a:r>
            <a:endParaRPr/>
          </a:p>
          <a:p>
            <a:pPr indent="-411480" lvl="0" marL="548640" rtl="0" algn="l">
              <a:spcBef>
                <a:spcPts val="408"/>
              </a:spcBef>
              <a:spcAft>
                <a:spcPts val="0"/>
              </a:spcAft>
              <a:buSzPct val="65000"/>
              <a:buChar char="▣"/>
            </a:pPr>
            <a:r>
              <a:rPr lang="en-US" sz="2400"/>
              <a:t>Represent potential business situations of an application</a:t>
            </a:r>
            <a:endParaRPr/>
          </a:p>
          <a:p>
            <a:pPr indent="-411480" lvl="0" marL="548640" rtl="0" algn="l">
              <a:spcBef>
                <a:spcPts val="408"/>
              </a:spcBef>
              <a:spcAft>
                <a:spcPts val="0"/>
              </a:spcAft>
              <a:buSzPct val="65000"/>
              <a:buChar char="▣"/>
            </a:pPr>
            <a:r>
              <a:rPr lang="en-US" sz="2400"/>
              <a:t>Describes a way in which a real-world actor – a person,  organization, or external system – interacts with the application. </a:t>
            </a:r>
            <a:endParaRPr/>
          </a:p>
          <a:p>
            <a:pPr indent="-327279" lvl="0" marL="548640" rtl="0" algn="l">
              <a:spcBef>
                <a:spcPts val="408"/>
              </a:spcBef>
              <a:spcAft>
                <a:spcPts val="0"/>
              </a:spcAft>
              <a:buSzPct val="65000"/>
              <a:buNone/>
            </a:pPr>
            <a:r>
              <a:t/>
            </a:r>
            <a:endParaRPr sz="2400"/>
          </a:p>
          <a:p>
            <a:pPr indent="-411480" lvl="0" marL="548640" rtl="0" algn="l">
              <a:spcBef>
                <a:spcPts val="408"/>
              </a:spcBef>
              <a:spcAft>
                <a:spcPts val="0"/>
              </a:spcAft>
              <a:buSzPct val="65000"/>
              <a:buFont typeface="Noto Sans Symbols"/>
              <a:buNone/>
            </a:pPr>
            <a:r>
              <a:rPr b="1" lang="en-US" sz="2400"/>
              <a:t>For example, the following would be considered use cases for a </a:t>
            </a:r>
            <a:endParaRPr/>
          </a:p>
          <a:p>
            <a:pPr indent="-411480" lvl="0" marL="548640" rtl="0" algn="l">
              <a:spcBef>
                <a:spcPts val="408"/>
              </a:spcBef>
              <a:spcAft>
                <a:spcPts val="0"/>
              </a:spcAft>
              <a:buSzPct val="65000"/>
              <a:buFont typeface="Noto Sans Symbols"/>
              <a:buNone/>
            </a:pPr>
            <a:r>
              <a:rPr b="1" lang="en-US" sz="2400"/>
              <a:t>university information system:</a:t>
            </a:r>
            <a:endParaRPr/>
          </a:p>
          <a:p>
            <a:pPr indent="-411480" lvl="0" marL="548640" rtl="0" algn="l">
              <a:spcBef>
                <a:spcPts val="408"/>
              </a:spcBef>
              <a:spcAft>
                <a:spcPts val="0"/>
              </a:spcAft>
              <a:buSzPct val="65000"/>
              <a:buChar char="▣"/>
            </a:pPr>
            <a:r>
              <a:rPr lang="en-US" sz="2400"/>
              <a:t>Enroll students in courses</a:t>
            </a:r>
            <a:endParaRPr/>
          </a:p>
          <a:p>
            <a:pPr indent="-411480" lvl="0" marL="548640" rtl="0" algn="l">
              <a:spcBef>
                <a:spcPts val="408"/>
              </a:spcBef>
              <a:spcAft>
                <a:spcPts val="0"/>
              </a:spcAft>
              <a:buSzPct val="65000"/>
              <a:buChar char="▣"/>
            </a:pPr>
            <a:r>
              <a:rPr lang="en-US" sz="2400"/>
              <a:t>Output seminar enrolment lists</a:t>
            </a:r>
            <a:endParaRPr/>
          </a:p>
          <a:p>
            <a:pPr indent="-411480" lvl="0" marL="548640" rtl="0" algn="l">
              <a:spcBef>
                <a:spcPts val="408"/>
              </a:spcBef>
              <a:spcAft>
                <a:spcPts val="0"/>
              </a:spcAft>
              <a:buSzPct val="65000"/>
              <a:buChar char="▣"/>
            </a:pPr>
            <a:r>
              <a:rPr lang="en-US" sz="2400"/>
              <a:t>Remove students from courses</a:t>
            </a:r>
            <a:endParaRPr/>
          </a:p>
          <a:p>
            <a:pPr indent="-411480" lvl="0" marL="548640" rtl="0" algn="l">
              <a:spcBef>
                <a:spcPts val="408"/>
              </a:spcBef>
              <a:spcAft>
                <a:spcPts val="0"/>
              </a:spcAft>
              <a:buSzPct val="65000"/>
              <a:buChar char="▣"/>
            </a:pPr>
            <a:r>
              <a:rPr lang="en-US" sz="2400"/>
              <a:t>Produce student transcripts.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Use Cases Diagrams</a:t>
            </a:r>
            <a:endParaRPr/>
          </a:p>
        </p:txBody>
      </p:sp>
      <p:pic>
        <p:nvPicPr>
          <p:cNvPr id="1968" name="Google Shape;1968;p75"/>
          <p:cNvPicPr preferRelativeResize="0"/>
          <p:nvPr/>
        </p:nvPicPr>
        <p:blipFill rotWithShape="1">
          <a:blip r:embed="rId3">
            <a:alphaModFix/>
          </a:blip>
          <a:srcRect b="0" l="0" r="0" t="0"/>
          <a:stretch/>
        </p:blipFill>
        <p:spPr>
          <a:xfrm>
            <a:off x="457200" y="1828800"/>
            <a:ext cx="8305800" cy="438943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3200"/>
              <a:buFont typeface="Arial"/>
              <a:buNone/>
            </a:pPr>
            <a:r>
              <a:rPr lang="en-US" sz="3200">
                <a:latin typeface="Arial"/>
                <a:ea typeface="Arial"/>
                <a:cs typeface="Arial"/>
                <a:sym typeface="Arial"/>
              </a:rPr>
              <a:t>Class Responsibility Collaborator Cards</a:t>
            </a:r>
            <a:endParaRPr sz="3600"/>
          </a:p>
        </p:txBody>
      </p:sp>
      <p:sp>
        <p:nvSpPr>
          <p:cNvPr id="1974" name="Google Shape;1974;p76"/>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fontScale="92500" lnSpcReduction="20000"/>
          </a:bodyPr>
          <a:lstStyle/>
          <a:p>
            <a:pPr indent="-411480" lvl="0" marL="548640" rtl="0" algn="l">
              <a:spcBef>
                <a:spcPts val="0"/>
              </a:spcBef>
              <a:spcAft>
                <a:spcPts val="0"/>
              </a:spcAft>
              <a:buSzPct val="65000"/>
              <a:buChar char="▣"/>
            </a:pPr>
            <a:r>
              <a:rPr lang="en-US"/>
              <a:t>A CRC model is a collection of CRC cards that represent whole or part of an application or problem domain</a:t>
            </a:r>
            <a:endParaRPr/>
          </a:p>
          <a:p>
            <a:pPr indent="-411480" lvl="0" marL="548640" rtl="0" algn="l">
              <a:spcBef>
                <a:spcPts val="518"/>
              </a:spcBef>
              <a:spcAft>
                <a:spcPts val="0"/>
              </a:spcAft>
              <a:buSzPct val="65000"/>
              <a:buChar char="▣"/>
            </a:pPr>
            <a:r>
              <a:rPr lang="en-US"/>
              <a:t>The most common use for CRC models is to gather and define the user requirements for an object-oriented application </a:t>
            </a:r>
            <a:endParaRPr/>
          </a:p>
          <a:p>
            <a:pPr indent="-411480" lvl="0" marL="548640" rtl="0" algn="l">
              <a:spcBef>
                <a:spcPts val="518"/>
              </a:spcBef>
              <a:spcAft>
                <a:spcPts val="0"/>
              </a:spcAft>
              <a:buSzPct val="65000"/>
              <a:buChar char="▣"/>
            </a:pPr>
            <a:r>
              <a:rPr lang="en-US"/>
              <a:t>The next slide presents an example CRC model for a shipping/inventory control system, showing the CRC cards as they would be placed</a:t>
            </a:r>
            <a:endParaRPr/>
          </a:p>
          <a:p>
            <a:pPr indent="-411480" lvl="0" marL="548640" rtl="0" algn="l">
              <a:spcBef>
                <a:spcPts val="518"/>
              </a:spcBef>
              <a:spcAft>
                <a:spcPts val="0"/>
              </a:spcAft>
              <a:buSzPct val="65000"/>
              <a:buChar char="▣"/>
            </a:pPr>
            <a:r>
              <a:rPr lang="en-US"/>
              <a:t>Note the placement of the cards: Cards that collaborate with one another are close to each other, cards that don’t collaborate are not near each other</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CRC Example</a:t>
            </a:r>
            <a:endParaRPr/>
          </a:p>
        </p:txBody>
      </p:sp>
      <p:pic>
        <p:nvPicPr>
          <p:cNvPr id="1980" name="Google Shape;1980;p77"/>
          <p:cNvPicPr preferRelativeResize="0"/>
          <p:nvPr/>
        </p:nvPicPr>
        <p:blipFill rotWithShape="1">
          <a:blip r:embed="rId3">
            <a:alphaModFix/>
          </a:blip>
          <a:srcRect b="0" l="0" r="0" t="0"/>
          <a:stretch/>
        </p:blipFill>
        <p:spPr>
          <a:xfrm>
            <a:off x="1371600" y="823913"/>
            <a:ext cx="7256463" cy="5629275"/>
          </a:xfrm>
          <a:prstGeom prst="rect">
            <a:avLst/>
          </a:prstGeom>
          <a:noFill/>
          <a:ln>
            <a:noFill/>
          </a:ln>
        </p:spPr>
      </p:pic>
      <p:sp>
        <p:nvSpPr>
          <p:cNvPr id="1981" name="Google Shape;1981;p77"/>
          <p:cNvSpPr/>
          <p:nvPr/>
        </p:nvSpPr>
        <p:spPr>
          <a:xfrm>
            <a:off x="533400" y="1295400"/>
            <a:ext cx="1752600" cy="838200"/>
          </a:xfrm>
          <a:prstGeom prst="wedgeRoundRectCallout">
            <a:avLst>
              <a:gd fmla="val 49005" name="adj1"/>
              <a:gd fmla="val 160606" name="adj2"/>
              <a:gd fmla="val 16667" name="adj3"/>
            </a:avLst>
          </a:prstGeom>
          <a:solidFill>
            <a:schemeClr val="accent1"/>
          </a:solidFill>
          <a:ln cap="flat" cmpd="sng" w="25400">
            <a:solidFill>
              <a:schemeClr val="lt1"/>
            </a:solidFill>
            <a:prstDash val="solid"/>
            <a:miter lim="800000"/>
            <a:headEnd len="sm" w="sm" type="none"/>
            <a:tailEnd len="sm" w="sm" type="none"/>
          </a:ln>
        </p:spPr>
        <p:txBody>
          <a:bodyPr anchorCtr="0" anchor="t" bIns="46025" lIns="92075" spcFirstLastPara="1" rIns="92075" wrap="square" tIns="46025">
            <a:noAutofit/>
          </a:bodyPr>
          <a:lstStyle/>
          <a:p>
            <a:pPr indent="0" lvl="0" marL="0" marR="0" rtl="0" algn="ctr">
              <a:spcBef>
                <a:spcPts val="0"/>
              </a:spcBef>
              <a:spcAft>
                <a:spcPts val="0"/>
              </a:spcAft>
              <a:buNone/>
            </a:pPr>
            <a:r>
              <a:rPr b="1" lang="en-US" sz="2000">
                <a:solidFill>
                  <a:schemeClr val="lt1"/>
                </a:solidFill>
                <a:latin typeface="Arial Narrow"/>
                <a:ea typeface="Arial Narrow"/>
                <a:cs typeface="Arial Narrow"/>
                <a:sym typeface="Arial Narrow"/>
              </a:rPr>
              <a:t>Methods and Attributes</a:t>
            </a:r>
            <a:endParaRPr/>
          </a:p>
        </p:txBody>
      </p:sp>
      <p:sp>
        <p:nvSpPr>
          <p:cNvPr id="1982" name="Google Shape;1982;p77"/>
          <p:cNvSpPr/>
          <p:nvPr/>
        </p:nvSpPr>
        <p:spPr>
          <a:xfrm>
            <a:off x="2971800" y="838200"/>
            <a:ext cx="1600200" cy="762000"/>
          </a:xfrm>
          <a:prstGeom prst="wedgeRoundRectCallout">
            <a:avLst>
              <a:gd fmla="val -60019" name="adj1"/>
              <a:gd fmla="val 189583" name="adj2"/>
              <a:gd fmla="val 16667" name="adj3"/>
            </a:avLst>
          </a:prstGeom>
          <a:solidFill>
            <a:schemeClr val="accent1"/>
          </a:solidFill>
          <a:ln cap="flat" cmpd="sng" w="25400">
            <a:solidFill>
              <a:schemeClr val="lt1"/>
            </a:solidFill>
            <a:prstDash val="solid"/>
            <a:miter lim="800000"/>
            <a:headEnd len="sm" w="sm" type="none"/>
            <a:tailEnd len="sm" w="sm" type="none"/>
          </a:ln>
        </p:spPr>
        <p:txBody>
          <a:bodyPr anchorCtr="0" anchor="t" bIns="46025" lIns="92075" spcFirstLastPara="1" rIns="92075" wrap="square" tIns="46025">
            <a:noAutofit/>
          </a:bodyPr>
          <a:lstStyle/>
          <a:p>
            <a:pPr indent="0" lvl="0" marL="0" marR="0" rtl="0" algn="ctr">
              <a:spcBef>
                <a:spcPts val="0"/>
              </a:spcBef>
              <a:spcAft>
                <a:spcPts val="0"/>
              </a:spcAft>
              <a:buNone/>
            </a:pPr>
            <a:r>
              <a:rPr b="1" lang="en-US" sz="2000">
                <a:solidFill>
                  <a:schemeClr val="lt1"/>
                </a:solidFill>
                <a:latin typeface="Arial Narrow"/>
                <a:ea typeface="Arial Narrow"/>
                <a:cs typeface="Arial Narrow"/>
                <a:sym typeface="Arial Narrow"/>
              </a:rPr>
              <a:t>Class Information</a:t>
            </a:r>
            <a:endParaRPr/>
          </a:p>
        </p:txBody>
      </p:sp>
      <p:sp>
        <p:nvSpPr>
          <p:cNvPr id="1983" name="Google Shape;1983;p77"/>
          <p:cNvSpPr/>
          <p:nvPr/>
        </p:nvSpPr>
        <p:spPr>
          <a:xfrm>
            <a:off x="3962400" y="1752600"/>
            <a:ext cx="1752600" cy="457200"/>
          </a:xfrm>
          <a:prstGeom prst="wedgeRoundRectCallout">
            <a:avLst>
              <a:gd fmla="val -56523" name="adj1"/>
              <a:gd fmla="val 237153" name="adj2"/>
              <a:gd fmla="val 16667" name="adj3"/>
            </a:avLst>
          </a:prstGeom>
          <a:solidFill>
            <a:schemeClr val="accent1"/>
          </a:solidFill>
          <a:ln cap="flat" cmpd="sng" w="25400">
            <a:solidFill>
              <a:schemeClr val="lt1"/>
            </a:solidFill>
            <a:prstDash val="solid"/>
            <a:miter lim="800000"/>
            <a:headEnd len="sm" w="sm" type="none"/>
            <a:tailEnd len="sm" w="sm" type="none"/>
          </a:ln>
        </p:spPr>
        <p:txBody>
          <a:bodyPr anchorCtr="0" anchor="t" bIns="46025" lIns="92075" spcFirstLastPara="1" rIns="92075" wrap="square" tIns="46025">
            <a:noAutofit/>
          </a:bodyPr>
          <a:lstStyle/>
          <a:p>
            <a:pPr indent="0" lvl="0" marL="0" marR="0" rtl="0" algn="ctr">
              <a:spcBef>
                <a:spcPts val="0"/>
              </a:spcBef>
              <a:spcAft>
                <a:spcPts val="0"/>
              </a:spcAft>
              <a:buNone/>
            </a:pPr>
            <a:r>
              <a:rPr b="1" lang="en-US" sz="2000">
                <a:solidFill>
                  <a:schemeClr val="lt1"/>
                </a:solidFill>
                <a:latin typeface="Arial Narrow"/>
                <a:ea typeface="Arial Narrow"/>
                <a:cs typeface="Arial Narrow"/>
                <a:sym typeface="Arial Narrow"/>
              </a:rPr>
              <a:t>Collaborators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CRC Card Layout</a:t>
            </a:r>
            <a:endParaRPr/>
          </a:p>
        </p:txBody>
      </p:sp>
      <p:cxnSp>
        <p:nvCxnSpPr>
          <p:cNvPr id="1989" name="Google Shape;1989;p78"/>
          <p:cNvCxnSpPr/>
          <p:nvPr/>
        </p:nvCxnSpPr>
        <p:spPr>
          <a:xfrm>
            <a:off x="381000" y="1524000"/>
            <a:ext cx="8305800" cy="0"/>
          </a:xfrm>
          <a:prstGeom prst="straightConnector1">
            <a:avLst/>
          </a:prstGeom>
          <a:noFill/>
          <a:ln cap="flat" cmpd="sng" w="25400">
            <a:solidFill>
              <a:schemeClr val="lt1"/>
            </a:solidFill>
            <a:prstDash val="solid"/>
            <a:round/>
            <a:headEnd len="sm" w="sm" type="none"/>
            <a:tailEnd len="sm" w="sm" type="none"/>
          </a:ln>
        </p:spPr>
      </p:cxnSp>
      <p:cxnSp>
        <p:nvCxnSpPr>
          <p:cNvPr id="1990" name="Google Shape;1990;p78"/>
          <p:cNvCxnSpPr/>
          <p:nvPr/>
        </p:nvCxnSpPr>
        <p:spPr>
          <a:xfrm>
            <a:off x="381000" y="1981200"/>
            <a:ext cx="8305800" cy="0"/>
          </a:xfrm>
          <a:prstGeom prst="straightConnector1">
            <a:avLst/>
          </a:prstGeom>
          <a:noFill/>
          <a:ln cap="flat" cmpd="sng" w="25400">
            <a:solidFill>
              <a:schemeClr val="lt1"/>
            </a:solidFill>
            <a:prstDash val="solid"/>
            <a:round/>
            <a:headEnd len="sm" w="sm" type="none"/>
            <a:tailEnd len="sm" w="sm" type="none"/>
          </a:ln>
        </p:spPr>
      </p:cxnSp>
      <p:cxnSp>
        <p:nvCxnSpPr>
          <p:cNvPr id="1991" name="Google Shape;1991;p78"/>
          <p:cNvCxnSpPr/>
          <p:nvPr/>
        </p:nvCxnSpPr>
        <p:spPr>
          <a:xfrm>
            <a:off x="4648200" y="1981200"/>
            <a:ext cx="0" cy="4038600"/>
          </a:xfrm>
          <a:prstGeom prst="straightConnector1">
            <a:avLst/>
          </a:prstGeom>
          <a:noFill/>
          <a:ln cap="flat" cmpd="sng" w="25400">
            <a:solidFill>
              <a:schemeClr val="lt1"/>
            </a:solidFill>
            <a:prstDash val="solid"/>
            <a:round/>
            <a:headEnd len="sm" w="sm" type="none"/>
            <a:tailEnd len="sm" w="sm" type="none"/>
          </a:ln>
        </p:spPr>
      </p:cxnSp>
      <p:sp>
        <p:nvSpPr>
          <p:cNvPr id="1992" name="Google Shape;1992;p78"/>
          <p:cNvSpPr txBox="1"/>
          <p:nvPr/>
        </p:nvSpPr>
        <p:spPr>
          <a:xfrm>
            <a:off x="441325" y="1077913"/>
            <a:ext cx="8245475" cy="396875"/>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1993" name="Google Shape;1993;p78"/>
          <p:cNvSpPr txBox="1"/>
          <p:nvPr/>
        </p:nvSpPr>
        <p:spPr>
          <a:xfrm>
            <a:off x="457200" y="1066800"/>
            <a:ext cx="1376363" cy="396875"/>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Class Name:</a:t>
            </a:r>
            <a:endParaRPr/>
          </a:p>
        </p:txBody>
      </p:sp>
      <p:sp>
        <p:nvSpPr>
          <p:cNvPr id="1994" name="Google Shape;1994;p78"/>
          <p:cNvSpPr txBox="1"/>
          <p:nvPr/>
        </p:nvSpPr>
        <p:spPr>
          <a:xfrm>
            <a:off x="457200" y="1524000"/>
            <a:ext cx="1435100" cy="396875"/>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Parent Class:</a:t>
            </a:r>
            <a:endParaRPr/>
          </a:p>
        </p:txBody>
      </p:sp>
      <p:sp>
        <p:nvSpPr>
          <p:cNvPr id="1995" name="Google Shape;1995;p78"/>
          <p:cNvSpPr txBox="1"/>
          <p:nvPr/>
        </p:nvSpPr>
        <p:spPr>
          <a:xfrm>
            <a:off x="4648200" y="1524000"/>
            <a:ext cx="1309688" cy="396875"/>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Subclasses:</a:t>
            </a:r>
            <a:endParaRPr/>
          </a:p>
        </p:txBody>
      </p:sp>
      <p:sp>
        <p:nvSpPr>
          <p:cNvPr id="1996" name="Google Shape;1996;p78"/>
          <p:cNvSpPr txBox="1"/>
          <p:nvPr/>
        </p:nvSpPr>
        <p:spPr>
          <a:xfrm>
            <a:off x="457200" y="2057400"/>
            <a:ext cx="1120775" cy="396875"/>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Attributes:</a:t>
            </a:r>
            <a:endParaRPr/>
          </a:p>
        </p:txBody>
      </p:sp>
      <p:sp>
        <p:nvSpPr>
          <p:cNvPr id="1997" name="Google Shape;1997;p78"/>
          <p:cNvSpPr txBox="1"/>
          <p:nvPr/>
        </p:nvSpPr>
        <p:spPr>
          <a:xfrm>
            <a:off x="457200" y="3429000"/>
            <a:ext cx="1689100" cy="396875"/>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Responsibilities:</a:t>
            </a:r>
            <a:endParaRPr/>
          </a:p>
        </p:txBody>
      </p:sp>
      <p:sp>
        <p:nvSpPr>
          <p:cNvPr id="1998" name="Google Shape;1998;p78"/>
          <p:cNvSpPr txBox="1"/>
          <p:nvPr/>
        </p:nvSpPr>
        <p:spPr>
          <a:xfrm>
            <a:off x="4724400" y="2057400"/>
            <a:ext cx="3508375" cy="396875"/>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chemeClr val="lt1"/>
                </a:solidFill>
                <a:latin typeface="Arial Narrow"/>
                <a:ea typeface="Arial Narrow"/>
                <a:cs typeface="Arial Narrow"/>
                <a:sym typeface="Arial Narrow"/>
              </a:rPr>
              <a:t>Collaborators (Sends Messages to):</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Sequence Diagrams</a:t>
            </a:r>
            <a:endParaRPr/>
          </a:p>
        </p:txBody>
      </p:sp>
      <p:sp>
        <p:nvSpPr>
          <p:cNvPr id="2004" name="Google Shape;2004;p79"/>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fontScale="85000" lnSpcReduction="20000"/>
          </a:bodyPr>
          <a:lstStyle/>
          <a:p>
            <a:pPr indent="-411480" lvl="0" marL="548640" rtl="0" algn="l">
              <a:spcBef>
                <a:spcPts val="0"/>
              </a:spcBef>
              <a:spcAft>
                <a:spcPts val="0"/>
              </a:spcAft>
              <a:buSzPct val="65000"/>
              <a:buFont typeface="Noto Sans Symbols"/>
              <a:buNone/>
            </a:pPr>
            <a:r>
              <a:t/>
            </a:r>
            <a:endParaRPr/>
          </a:p>
          <a:p>
            <a:pPr indent="-411480" lvl="0" marL="548640" rtl="0" algn="l">
              <a:spcBef>
                <a:spcPts val="476"/>
              </a:spcBef>
              <a:spcAft>
                <a:spcPts val="0"/>
              </a:spcAft>
              <a:buSzPct val="65000"/>
              <a:buFont typeface="Noto Sans Symbols"/>
              <a:buNone/>
            </a:pPr>
            <a:r>
              <a:rPr lang="en-US"/>
              <a:t>Traditional </a:t>
            </a:r>
            <a:r>
              <a:rPr b="1" lang="en-US">
                <a:solidFill>
                  <a:schemeClr val="dk2"/>
                </a:solidFill>
              </a:rPr>
              <a:t>sequence diagrams</a:t>
            </a:r>
            <a:r>
              <a:rPr lang="en-US"/>
              <a:t> show: </a:t>
            </a:r>
            <a:endParaRPr/>
          </a:p>
          <a:p>
            <a:pPr indent="-411480" lvl="0" marL="548640" rtl="0" algn="l">
              <a:spcBef>
                <a:spcPts val="476"/>
              </a:spcBef>
              <a:spcAft>
                <a:spcPts val="0"/>
              </a:spcAft>
              <a:buSzPct val="65000"/>
              <a:buChar char="▣"/>
            </a:pPr>
            <a:r>
              <a:rPr lang="en-US"/>
              <a:t>The objects involved in the use case </a:t>
            </a:r>
            <a:endParaRPr/>
          </a:p>
          <a:p>
            <a:pPr indent="-411480" lvl="0" marL="548640" rtl="0" algn="l">
              <a:spcBef>
                <a:spcPts val="476"/>
              </a:spcBef>
              <a:spcAft>
                <a:spcPts val="0"/>
              </a:spcAft>
              <a:buSzPct val="65000"/>
              <a:buChar char="▣"/>
            </a:pPr>
            <a:r>
              <a:rPr lang="en-US"/>
              <a:t>The messages that they send each other</a:t>
            </a:r>
            <a:endParaRPr/>
          </a:p>
          <a:p>
            <a:pPr indent="-411480" lvl="0" marL="548640" rtl="0" algn="l">
              <a:spcBef>
                <a:spcPts val="476"/>
              </a:spcBef>
              <a:spcAft>
                <a:spcPts val="0"/>
              </a:spcAft>
              <a:buSzPct val="65000"/>
              <a:buChar char="▣"/>
            </a:pPr>
            <a:r>
              <a:rPr lang="en-US"/>
              <a:t>Return values associated with the messages</a:t>
            </a:r>
            <a:endParaRPr/>
          </a:p>
          <a:p>
            <a:pPr indent="-313245" lvl="0" marL="548640" rtl="0" algn="l">
              <a:spcBef>
                <a:spcPts val="476"/>
              </a:spcBef>
              <a:spcAft>
                <a:spcPts val="0"/>
              </a:spcAft>
              <a:buSzPct val="65000"/>
              <a:buNone/>
            </a:pPr>
            <a:r>
              <a:t/>
            </a:r>
            <a:endParaRPr/>
          </a:p>
          <a:p>
            <a:pPr indent="-411480" lvl="0" marL="548640" rtl="0" algn="l">
              <a:spcBef>
                <a:spcPts val="476"/>
              </a:spcBef>
              <a:spcAft>
                <a:spcPts val="0"/>
              </a:spcAft>
              <a:buSzPct val="65000"/>
              <a:buFont typeface="Noto Sans Symbols"/>
              <a:buNone/>
            </a:pPr>
            <a:r>
              <a:rPr lang="en-US"/>
              <a:t>Sequence diagrams are a great way to review your work as </a:t>
            </a:r>
            <a:endParaRPr/>
          </a:p>
          <a:p>
            <a:pPr indent="-411480" lvl="0" marL="548640" rtl="0" algn="l">
              <a:spcBef>
                <a:spcPts val="476"/>
              </a:spcBef>
              <a:spcAft>
                <a:spcPts val="0"/>
              </a:spcAft>
              <a:buSzPct val="65000"/>
              <a:buFont typeface="Noto Sans Symbols"/>
              <a:buNone/>
            </a:pPr>
            <a:r>
              <a:rPr lang="en-US"/>
              <a:t>they force you to walk through the logic to fulfill a use-case </a:t>
            </a:r>
            <a:endParaRPr/>
          </a:p>
          <a:p>
            <a:pPr indent="-411480" lvl="0" marL="548640" rtl="0" algn="l">
              <a:spcBef>
                <a:spcPts val="476"/>
              </a:spcBef>
              <a:spcAft>
                <a:spcPts val="0"/>
              </a:spcAft>
              <a:buSzPct val="65000"/>
              <a:buFont typeface="Noto Sans Symbols"/>
              <a:buNone/>
            </a:pPr>
            <a:r>
              <a:rPr lang="en-US"/>
              <a:t>scenario and match the responsibilities and collaborators in </a:t>
            </a:r>
            <a:endParaRPr/>
          </a:p>
          <a:p>
            <a:pPr indent="-411480" lvl="0" marL="548640" rtl="0" algn="l">
              <a:spcBef>
                <a:spcPts val="476"/>
              </a:spcBef>
              <a:spcAft>
                <a:spcPts val="0"/>
              </a:spcAft>
              <a:buSzPct val="65000"/>
              <a:buFont typeface="Noto Sans Symbols"/>
              <a:buNone/>
            </a:pPr>
            <a:r>
              <a:rPr lang="en-US"/>
              <a:t>CRC cards.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8"/>
          <p:cNvSpPr txBox="1"/>
          <p:nvPr>
            <p:ph type="title"/>
          </p:nvPr>
        </p:nvSpPr>
        <p:spPr>
          <a:xfrm>
            <a:off x="0" y="0"/>
            <a:ext cx="9144000" cy="69215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Object-Oriented Programming: OOP</a:t>
            </a:r>
            <a:endParaRPr/>
          </a:p>
        </p:txBody>
      </p:sp>
      <p:sp>
        <p:nvSpPr>
          <p:cNvPr id="167" name="Google Shape;167;p8"/>
          <p:cNvSpPr txBox="1"/>
          <p:nvPr>
            <p:ph idx="1" type="body"/>
          </p:nvPr>
        </p:nvSpPr>
        <p:spPr>
          <a:xfrm>
            <a:off x="228600" y="765175"/>
            <a:ext cx="8763000" cy="5483225"/>
          </a:xfrm>
          <a:prstGeom prst="rect">
            <a:avLst/>
          </a:prstGeom>
          <a:noFill/>
          <a:ln>
            <a:noFill/>
          </a:ln>
        </p:spPr>
        <p:txBody>
          <a:bodyPr anchorCtr="0" anchor="t" bIns="45700" lIns="91425" spcFirstLastPara="1" rIns="91425" wrap="square" tIns="45700">
            <a:normAutofit/>
          </a:bodyPr>
          <a:lstStyle/>
          <a:p>
            <a:pPr indent="-508000" lvl="0" marL="508000" rtl="0" algn="l">
              <a:lnSpc>
                <a:spcPct val="90000"/>
              </a:lnSpc>
              <a:spcBef>
                <a:spcPts val="0"/>
              </a:spcBef>
              <a:spcAft>
                <a:spcPts val="0"/>
              </a:spcAft>
              <a:buSzPts val="1820"/>
              <a:buChar char="▣"/>
            </a:pPr>
            <a:r>
              <a:rPr lang="en-US"/>
              <a:t>A design and programming technique that bridges the gap between design and coding…How?</a:t>
            </a:r>
            <a:endParaRPr/>
          </a:p>
          <a:p>
            <a:pPr indent="-508000" lvl="0" marL="508000" rtl="0" algn="l">
              <a:lnSpc>
                <a:spcPct val="90000"/>
              </a:lnSpc>
              <a:spcBef>
                <a:spcPts val="560"/>
              </a:spcBef>
              <a:spcAft>
                <a:spcPts val="0"/>
              </a:spcAft>
              <a:buSzPts val="1820"/>
              <a:buChar char="▣"/>
            </a:pPr>
            <a:r>
              <a:rPr lang="en-US"/>
              <a:t>Some concepts and  terminology:</a:t>
            </a:r>
            <a:endParaRPr/>
          </a:p>
          <a:p>
            <a:pPr indent="-466725" lvl="1" marL="1089025" rtl="0" algn="l">
              <a:lnSpc>
                <a:spcPct val="90000"/>
              </a:lnSpc>
              <a:spcBef>
                <a:spcPts val="480"/>
              </a:spcBef>
              <a:spcAft>
                <a:spcPts val="0"/>
              </a:spcAft>
              <a:buSzPts val="1920"/>
              <a:buChar char="◼"/>
            </a:pPr>
            <a:r>
              <a:rPr i="1" lang="en-US">
                <a:solidFill>
                  <a:srgbClr val="FF0000"/>
                </a:solidFill>
              </a:rPr>
              <a:t>object</a:t>
            </a:r>
            <a:r>
              <a:rPr lang="en-US" sz="2400">
                <a:solidFill>
                  <a:srgbClr val="FF0000"/>
                </a:solidFill>
              </a:rPr>
              <a:t> </a:t>
            </a:r>
            <a:r>
              <a:rPr lang="en-US" sz="2400"/>
              <a:t>- usually a person, place or thing (a noun)</a:t>
            </a:r>
            <a:endParaRPr/>
          </a:p>
          <a:p>
            <a:pPr indent="-466725" lvl="1" marL="1089025" rtl="0" algn="l">
              <a:lnSpc>
                <a:spcPct val="90000"/>
              </a:lnSpc>
              <a:spcBef>
                <a:spcPts val="480"/>
              </a:spcBef>
              <a:spcAft>
                <a:spcPts val="0"/>
              </a:spcAft>
              <a:buSzPts val="1920"/>
              <a:buChar char="◼"/>
            </a:pPr>
            <a:r>
              <a:rPr i="1" lang="en-US">
                <a:solidFill>
                  <a:srgbClr val="FF0000"/>
                </a:solidFill>
              </a:rPr>
              <a:t>method</a:t>
            </a:r>
            <a:r>
              <a:rPr lang="en-US"/>
              <a:t> </a:t>
            </a:r>
            <a:r>
              <a:rPr lang="en-US" sz="2400"/>
              <a:t>- an action performed by an object (a verb)</a:t>
            </a:r>
            <a:endParaRPr/>
          </a:p>
          <a:p>
            <a:pPr indent="-466725" lvl="1" marL="1089025" rtl="0" algn="l">
              <a:lnSpc>
                <a:spcPct val="90000"/>
              </a:lnSpc>
              <a:spcBef>
                <a:spcPts val="480"/>
              </a:spcBef>
              <a:spcAft>
                <a:spcPts val="0"/>
              </a:spcAft>
              <a:buSzPts val="1920"/>
              <a:buChar char="◼"/>
            </a:pPr>
            <a:r>
              <a:rPr i="1" lang="en-US">
                <a:solidFill>
                  <a:srgbClr val="FF0000"/>
                </a:solidFill>
              </a:rPr>
              <a:t>Class aka type</a:t>
            </a:r>
            <a:r>
              <a:rPr lang="en-US" sz="2400">
                <a:solidFill>
                  <a:srgbClr val="FF0000"/>
                </a:solidFill>
              </a:rPr>
              <a:t> </a:t>
            </a:r>
            <a:r>
              <a:rPr lang="en-US" sz="2400"/>
              <a:t>- a category of similar objects (such as </a:t>
            </a:r>
            <a:r>
              <a:rPr i="1" lang="en-US" sz="2400"/>
              <a:t>automobiles)</a:t>
            </a:r>
            <a:endParaRPr/>
          </a:p>
          <a:p>
            <a:pPr indent="-508000" lvl="0" marL="508000" rtl="0" algn="l">
              <a:lnSpc>
                <a:spcPct val="90000"/>
              </a:lnSpc>
              <a:spcBef>
                <a:spcPts val="560"/>
              </a:spcBef>
              <a:spcAft>
                <a:spcPts val="0"/>
              </a:spcAft>
              <a:buSzPts val="1820"/>
              <a:buChar char="▣"/>
            </a:pPr>
            <a:r>
              <a:rPr lang="en-US"/>
              <a:t>Objects have both </a:t>
            </a:r>
            <a:r>
              <a:rPr lang="en-US">
                <a:solidFill>
                  <a:srgbClr val="FF0000"/>
                </a:solidFill>
              </a:rPr>
              <a:t>data </a:t>
            </a:r>
            <a:r>
              <a:rPr lang="en-US"/>
              <a:t>and </a:t>
            </a:r>
            <a:r>
              <a:rPr lang="en-US">
                <a:solidFill>
                  <a:srgbClr val="FF0000"/>
                </a:solidFill>
              </a:rPr>
              <a:t>methods</a:t>
            </a:r>
            <a:endParaRPr/>
          </a:p>
          <a:p>
            <a:pPr indent="-508000" lvl="0" marL="508000" rtl="0" algn="l">
              <a:lnSpc>
                <a:spcPct val="90000"/>
              </a:lnSpc>
              <a:spcBef>
                <a:spcPts val="560"/>
              </a:spcBef>
              <a:spcAft>
                <a:spcPts val="0"/>
              </a:spcAft>
              <a:buSzPts val="1820"/>
              <a:buChar char="▣"/>
            </a:pPr>
            <a:r>
              <a:rPr lang="en-US"/>
              <a:t>Objects of the same class have the same data elements and methods</a:t>
            </a:r>
            <a:endParaRPr/>
          </a:p>
          <a:p>
            <a:pPr indent="-508000" lvl="0" marL="508000" rtl="0" algn="l">
              <a:lnSpc>
                <a:spcPct val="90000"/>
              </a:lnSpc>
              <a:spcBef>
                <a:spcPts val="560"/>
              </a:spcBef>
              <a:spcAft>
                <a:spcPts val="0"/>
              </a:spcAft>
              <a:buSzPts val="1820"/>
              <a:buChar char="▣"/>
            </a:pPr>
            <a:r>
              <a:rPr lang="en-US"/>
              <a:t>Objects send and receive </a:t>
            </a:r>
            <a:r>
              <a:rPr b="1" i="1" lang="en-US">
                <a:solidFill>
                  <a:srgbClr val="FF0000"/>
                </a:solidFill>
              </a:rPr>
              <a:t>message</a:t>
            </a:r>
            <a:r>
              <a:rPr i="1" lang="en-US">
                <a:solidFill>
                  <a:srgbClr val="FF0000"/>
                </a:solidFill>
              </a:rPr>
              <a:t>s</a:t>
            </a:r>
            <a:r>
              <a:rPr lang="en-US"/>
              <a:t> to invoke actions</a:t>
            </a:r>
            <a:endParaRPr i="1"/>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Sequence Diagrams</a:t>
            </a:r>
            <a:endParaRPr/>
          </a:p>
        </p:txBody>
      </p:sp>
      <p:grpSp>
        <p:nvGrpSpPr>
          <p:cNvPr id="2010" name="Google Shape;2010;p80"/>
          <p:cNvGrpSpPr/>
          <p:nvPr/>
        </p:nvGrpSpPr>
        <p:grpSpPr>
          <a:xfrm>
            <a:off x="1058863" y="1379538"/>
            <a:ext cx="6348412" cy="4098925"/>
            <a:chOff x="0" y="0"/>
            <a:chExt cx="3999" cy="2582"/>
          </a:xfrm>
        </p:grpSpPr>
        <p:sp>
          <p:nvSpPr>
            <p:cNvPr id="2011" name="Google Shape;2011;p80"/>
            <p:cNvSpPr/>
            <p:nvPr/>
          </p:nvSpPr>
          <p:spPr>
            <a:xfrm>
              <a:off x="0" y="0"/>
              <a:ext cx="3999" cy="0"/>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t/>
              </a:r>
              <a:endParaRPr sz="2000">
                <a:solidFill>
                  <a:schemeClr val="lt1"/>
                </a:solidFill>
                <a:latin typeface="Arial Narrow"/>
                <a:ea typeface="Arial Narrow"/>
                <a:cs typeface="Arial Narrow"/>
                <a:sym typeface="Arial Narrow"/>
              </a:endParaRPr>
            </a:p>
          </p:txBody>
        </p:sp>
        <p:sp>
          <p:nvSpPr>
            <p:cNvPr id="2012" name="Google Shape;2012;p80"/>
            <p:cNvSpPr/>
            <p:nvPr/>
          </p:nvSpPr>
          <p:spPr>
            <a:xfrm>
              <a:off x="0" y="0"/>
              <a:ext cx="3999" cy="2582"/>
            </a:xfrm>
            <a:prstGeom prst="rect">
              <a:avLst/>
            </a:prstGeom>
            <a:noFill/>
            <a:ln>
              <a:noFill/>
            </a:ln>
          </p:spPr>
          <p:txBody>
            <a:bodyPr anchorCtr="0" anchor="t" bIns="46025" lIns="92075" spcFirstLastPara="1" rIns="92075" wrap="square" tIns="46025">
              <a:no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  </a:t>
              </a:r>
              <a:r>
                <a:rPr lang="en-US" sz="23900">
                  <a:solidFill>
                    <a:schemeClr val="lt1"/>
                  </a:solidFill>
                  <a:latin typeface="Times New Roman"/>
                  <a:ea typeface="Times New Roman"/>
                  <a:cs typeface="Times New Roman"/>
                  <a:sym typeface="Times New Roman"/>
                </a:rPr>
                <a:t> </a:t>
              </a:r>
              <a:r>
                <a:rPr lang="en-US" sz="2400">
                  <a:solidFill>
                    <a:schemeClr val="lt1"/>
                  </a:solidFill>
                  <a:latin typeface="Times New Roman"/>
                  <a:ea typeface="Times New Roman"/>
                  <a:cs typeface="Times New Roman"/>
                  <a:sym typeface="Times New Roman"/>
                </a:rPr>
                <a:t>                                                                                         </a:t>
              </a:r>
              <a:endParaRPr/>
            </a:p>
          </p:txBody>
        </p:sp>
      </p:grpSp>
      <p:pic>
        <p:nvPicPr>
          <p:cNvPr descr="0104cf4" id="2013" name="Google Shape;2013;p80"/>
          <p:cNvPicPr preferRelativeResize="0"/>
          <p:nvPr/>
        </p:nvPicPr>
        <p:blipFill rotWithShape="1">
          <a:blip r:embed="rId3">
            <a:alphaModFix/>
          </a:blip>
          <a:srcRect b="0" l="0" r="0" t="0"/>
          <a:stretch/>
        </p:blipFill>
        <p:spPr>
          <a:xfrm>
            <a:off x="304800" y="1219200"/>
            <a:ext cx="8458200" cy="469423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Class Diagrams</a:t>
            </a:r>
            <a:endParaRPr/>
          </a:p>
        </p:txBody>
      </p:sp>
      <p:sp>
        <p:nvSpPr>
          <p:cNvPr id="2019" name="Google Shape;2019;p81"/>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fontScale="92500" lnSpcReduction="10000"/>
          </a:bodyPr>
          <a:lstStyle/>
          <a:p>
            <a:pPr indent="-411480" lvl="0" marL="548640" rtl="0" algn="l">
              <a:spcBef>
                <a:spcPts val="0"/>
              </a:spcBef>
              <a:spcAft>
                <a:spcPts val="0"/>
              </a:spcAft>
              <a:buSzPct val="64999"/>
              <a:buFont typeface="Noto Sans Symbols"/>
              <a:buNone/>
            </a:pPr>
            <a:r>
              <a:rPr b="1" lang="en-US" sz="3200">
                <a:solidFill>
                  <a:schemeClr val="dk2"/>
                </a:solidFill>
              </a:rPr>
              <a:t>Class diagrams</a:t>
            </a:r>
            <a:r>
              <a:rPr lang="en-US" sz="3200"/>
              <a:t> (object models) are the mainstay </a:t>
            </a:r>
            <a:endParaRPr/>
          </a:p>
          <a:p>
            <a:pPr indent="-411480" lvl="0" marL="548640" rtl="0" algn="l">
              <a:spcBef>
                <a:spcPts val="592"/>
              </a:spcBef>
              <a:spcAft>
                <a:spcPts val="0"/>
              </a:spcAft>
              <a:buSzPct val="64999"/>
              <a:buFont typeface="Noto Sans Symbols"/>
              <a:buNone/>
            </a:pPr>
            <a:r>
              <a:rPr lang="en-US" sz="3200"/>
              <a:t>of OO modeling</a:t>
            </a:r>
            <a:r>
              <a:rPr b="1" lang="en-US">
                <a:solidFill>
                  <a:schemeClr val="dk2"/>
                </a:solidFill>
              </a:rPr>
              <a:t> </a:t>
            </a:r>
            <a:endParaRPr/>
          </a:p>
          <a:p>
            <a:pPr indent="-304577" lvl="0" marL="548640" rtl="0" algn="l">
              <a:lnSpc>
                <a:spcPct val="50000"/>
              </a:lnSpc>
              <a:spcBef>
                <a:spcPts val="518"/>
              </a:spcBef>
              <a:spcAft>
                <a:spcPts val="0"/>
              </a:spcAft>
              <a:buSzPct val="65000"/>
              <a:buNone/>
            </a:pPr>
            <a:r>
              <a:t/>
            </a:r>
            <a:endParaRPr b="1">
              <a:solidFill>
                <a:schemeClr val="dk2"/>
              </a:solidFill>
            </a:endParaRPr>
          </a:p>
          <a:p>
            <a:pPr indent="-411480" lvl="0" marL="548640" rtl="0" algn="l">
              <a:spcBef>
                <a:spcPts val="518"/>
              </a:spcBef>
              <a:spcAft>
                <a:spcPts val="0"/>
              </a:spcAft>
              <a:buSzPct val="65000"/>
              <a:buChar char="▣"/>
            </a:pPr>
            <a:r>
              <a:rPr lang="en-US"/>
              <a:t>They are used to show both what the system will be able to do (analysis) and how it will be built (design)</a:t>
            </a:r>
            <a:endParaRPr/>
          </a:p>
          <a:p>
            <a:pPr indent="-411480" lvl="0" marL="548640" rtl="0" algn="l">
              <a:spcBef>
                <a:spcPts val="518"/>
              </a:spcBef>
              <a:spcAft>
                <a:spcPts val="0"/>
              </a:spcAft>
              <a:buSzPct val="65000"/>
              <a:buChar char="▣"/>
            </a:pPr>
            <a:r>
              <a:rPr lang="en-US"/>
              <a:t>Class diagrams</a:t>
            </a:r>
            <a:r>
              <a:rPr i="1" lang="en-US"/>
              <a:t> </a:t>
            </a:r>
            <a:r>
              <a:rPr lang="en-US"/>
              <a:t>show the classes of the system and their interrelationships </a:t>
            </a:r>
            <a:endParaRPr/>
          </a:p>
          <a:p>
            <a:pPr indent="-283464" lvl="1" marL="868680" rtl="0" algn="l">
              <a:spcBef>
                <a:spcPts val="444"/>
              </a:spcBef>
              <a:spcAft>
                <a:spcPts val="0"/>
              </a:spcAft>
              <a:buSzPct val="80000"/>
              <a:buChar char="◼"/>
            </a:pPr>
            <a:r>
              <a:rPr lang="en-US"/>
              <a:t>Inheritance</a:t>
            </a:r>
            <a:endParaRPr/>
          </a:p>
          <a:p>
            <a:pPr indent="-283464" lvl="1" marL="868680" rtl="0" algn="l">
              <a:spcBef>
                <a:spcPts val="444"/>
              </a:spcBef>
              <a:spcAft>
                <a:spcPts val="0"/>
              </a:spcAft>
              <a:buSzPct val="80000"/>
              <a:buChar char="◼"/>
            </a:pPr>
            <a:r>
              <a:rPr lang="en-US"/>
              <a:t>Aggregation</a:t>
            </a:r>
            <a:endParaRPr/>
          </a:p>
          <a:p>
            <a:pPr indent="-283464" lvl="1" marL="868680" rtl="0" algn="l">
              <a:spcBef>
                <a:spcPts val="444"/>
              </a:spcBef>
              <a:spcAft>
                <a:spcPts val="0"/>
              </a:spcAft>
              <a:buSzPct val="80000"/>
              <a:buChar char="◼"/>
            </a:pPr>
            <a:r>
              <a:rPr lang="en-US"/>
              <a:t>Associations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3" name="Shape 2023"/>
        <p:cNvGrpSpPr/>
        <p:nvPr/>
      </p:nvGrpSpPr>
      <p:grpSpPr>
        <a:xfrm>
          <a:off x="0" y="0"/>
          <a:ext cx="0" cy="0"/>
          <a:chOff x="0" y="0"/>
          <a:chExt cx="0" cy="0"/>
        </a:xfrm>
      </p:grpSpPr>
      <p:sp>
        <p:nvSpPr>
          <p:cNvPr id="2024" name="Google Shape;2024;p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Class Diagram</a:t>
            </a:r>
            <a:endParaRPr/>
          </a:p>
        </p:txBody>
      </p:sp>
      <p:graphicFrame>
        <p:nvGraphicFramePr>
          <p:cNvPr id="2025" name="Google Shape;2025;p82"/>
          <p:cNvGraphicFramePr/>
          <p:nvPr/>
        </p:nvGraphicFramePr>
        <p:xfrm>
          <a:off x="838200" y="1143000"/>
          <a:ext cx="7524750" cy="5224463"/>
        </p:xfrm>
        <a:graphic>
          <a:graphicData uri="http://schemas.openxmlformats.org/presentationml/2006/ole">
            <mc:AlternateContent>
              <mc:Choice Requires="v">
                <p:oleObj r:id="rId4" imgH="5224463" imgW="7524750" progId="PBrush" spid="_x0000_s1">
                  <p:embed/>
                </p:oleObj>
              </mc:Choice>
              <mc:Fallback>
                <p:oleObj r:id="rId5" imgH="5224463" imgW="7524750" progId="PBrush">
                  <p:embed/>
                  <p:pic>
                    <p:nvPicPr>
                      <p:cNvPr id="2025" name="Google Shape;2025;p82"/>
                      <p:cNvPicPr preferRelativeResize="0"/>
                      <p:nvPr/>
                    </p:nvPicPr>
                    <p:blipFill rotWithShape="1">
                      <a:blip r:embed="rId6">
                        <a:alphaModFix/>
                      </a:blip>
                      <a:srcRect b="0" l="0" r="0" t="0"/>
                      <a:stretch/>
                    </p:blipFill>
                    <p:spPr>
                      <a:xfrm>
                        <a:off x="838200" y="1143000"/>
                        <a:ext cx="7524750" cy="5224463"/>
                      </a:xfrm>
                      <a:prstGeom prst="rect">
                        <a:avLst/>
                      </a:prstGeom>
                      <a:noFill/>
                      <a:ln>
                        <a:noFill/>
                      </a:ln>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sp>
        <p:nvSpPr>
          <p:cNvPr id="2030" name="Google Shape;2030;p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AD594"/>
              </a:buClr>
              <a:buSzPts val="4100"/>
              <a:buFont typeface="Lucida Sans"/>
              <a:buNone/>
            </a:pPr>
            <a:r>
              <a:rPr lang="en-US"/>
              <a:t>UML Models</a:t>
            </a:r>
            <a:endParaRPr/>
          </a:p>
        </p:txBody>
      </p:sp>
      <p:pic>
        <p:nvPicPr>
          <p:cNvPr id="2031" name="Google Shape;2031;p83"/>
          <p:cNvPicPr preferRelativeResize="0"/>
          <p:nvPr/>
        </p:nvPicPr>
        <p:blipFill rotWithShape="1">
          <a:blip r:embed="rId3">
            <a:alphaModFix/>
          </a:blip>
          <a:srcRect b="0" l="0" r="0" t="0"/>
          <a:stretch/>
        </p:blipFill>
        <p:spPr>
          <a:xfrm>
            <a:off x="228600" y="990600"/>
            <a:ext cx="8458200" cy="53689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sp>
        <p:nvSpPr>
          <p:cNvPr id="2037" name="Google Shape;2037;p84"/>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38" name="Google Shape;2038;p84"/>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br>
              <a:rPr lang="en-US"/>
            </a:br>
            <a:r>
              <a:rPr lang="en-US" sz="3600"/>
              <a:t>Review: Introduction to Object Orientation</a:t>
            </a:r>
            <a:endParaRPr/>
          </a:p>
        </p:txBody>
      </p:sp>
      <p:sp>
        <p:nvSpPr>
          <p:cNvPr id="2039" name="Google Shape;2039;p84"/>
          <p:cNvSpPr txBox="1"/>
          <p:nvPr>
            <p:ph idx="1" type="body"/>
          </p:nvPr>
        </p:nvSpPr>
        <p:spPr>
          <a:xfrm>
            <a:off x="685800" y="1447800"/>
            <a:ext cx="7772400" cy="4114800"/>
          </a:xfrm>
          <a:prstGeom prst="rect">
            <a:avLst/>
          </a:prstGeom>
          <a:noFill/>
          <a:ln>
            <a:noFill/>
          </a:ln>
        </p:spPr>
        <p:txBody>
          <a:bodyPr anchorCtr="0" anchor="t" bIns="45700" lIns="91425" spcFirstLastPara="1" rIns="91425" wrap="square" tIns="45700">
            <a:normAutofit fontScale="77500" lnSpcReduction="20000"/>
          </a:bodyPr>
          <a:lstStyle/>
          <a:p>
            <a:pPr indent="-411480" lvl="0" marL="548640" rtl="0" algn="l">
              <a:lnSpc>
                <a:spcPct val="90000"/>
              </a:lnSpc>
              <a:spcBef>
                <a:spcPts val="0"/>
              </a:spcBef>
              <a:spcAft>
                <a:spcPts val="0"/>
              </a:spcAft>
              <a:buSzPct val="65000"/>
              <a:buChar char="▣"/>
            </a:pPr>
            <a:r>
              <a:rPr lang="en-US" sz="2800"/>
              <a:t>What are the four basic principles of object orientation?  Provide a brief description of each.</a:t>
            </a:r>
            <a:endParaRPr/>
          </a:p>
          <a:p>
            <a:pPr indent="-411480" lvl="0" marL="548640" rtl="0" algn="l">
              <a:lnSpc>
                <a:spcPct val="90000"/>
              </a:lnSpc>
              <a:spcBef>
                <a:spcPts val="434"/>
              </a:spcBef>
              <a:spcAft>
                <a:spcPts val="0"/>
              </a:spcAft>
              <a:buSzPct val="65000"/>
              <a:buChar char="▣"/>
            </a:pPr>
            <a:r>
              <a:rPr lang="en-US" sz="2800"/>
              <a:t>What is an Object and what is a Class?  What is the difference between them?</a:t>
            </a:r>
            <a:endParaRPr/>
          </a:p>
          <a:p>
            <a:pPr indent="-411480" lvl="0" marL="548640" rtl="0" algn="l">
              <a:lnSpc>
                <a:spcPct val="90000"/>
              </a:lnSpc>
              <a:spcBef>
                <a:spcPts val="434"/>
              </a:spcBef>
              <a:spcAft>
                <a:spcPts val="0"/>
              </a:spcAft>
              <a:buSzPct val="65000"/>
              <a:buChar char="▣"/>
            </a:pPr>
            <a:r>
              <a:rPr lang="en-US" sz="2800"/>
              <a:t>What is an Attribute?</a:t>
            </a:r>
            <a:endParaRPr/>
          </a:p>
          <a:p>
            <a:pPr indent="-411480" lvl="0" marL="548640" rtl="0" algn="l">
              <a:lnSpc>
                <a:spcPct val="90000"/>
              </a:lnSpc>
              <a:spcBef>
                <a:spcPts val="434"/>
              </a:spcBef>
              <a:spcAft>
                <a:spcPts val="0"/>
              </a:spcAft>
              <a:buSzPct val="65000"/>
              <a:buChar char="▣"/>
            </a:pPr>
            <a:r>
              <a:rPr lang="en-US" sz="2800"/>
              <a:t>What is an Operation?</a:t>
            </a:r>
            <a:endParaRPr/>
          </a:p>
          <a:p>
            <a:pPr indent="-411480" lvl="0" marL="548640" rtl="0" algn="l">
              <a:lnSpc>
                <a:spcPct val="90000"/>
              </a:lnSpc>
              <a:spcBef>
                <a:spcPts val="434"/>
              </a:spcBef>
              <a:spcAft>
                <a:spcPts val="0"/>
              </a:spcAft>
              <a:buSzPct val="65000"/>
              <a:buChar char="▣"/>
            </a:pPr>
            <a:r>
              <a:rPr lang="en-US" sz="2800"/>
              <a:t>What is inheritance?  </a:t>
            </a:r>
            <a:endParaRPr/>
          </a:p>
          <a:p>
            <a:pPr indent="-411480" lvl="0" marL="548640" rtl="0" algn="l">
              <a:lnSpc>
                <a:spcPct val="90000"/>
              </a:lnSpc>
              <a:spcBef>
                <a:spcPts val="434"/>
              </a:spcBef>
              <a:spcAft>
                <a:spcPts val="0"/>
              </a:spcAft>
              <a:buSzPct val="65000"/>
              <a:buChar char="▣"/>
            </a:pPr>
            <a:r>
              <a:rPr lang="en-US" sz="2800"/>
              <a:t>What is polymorphism?  </a:t>
            </a:r>
            <a:endParaRPr/>
          </a:p>
          <a:p>
            <a:pPr indent="-411480" lvl="0" marL="548640" rtl="0" algn="l">
              <a:lnSpc>
                <a:spcPct val="90000"/>
              </a:lnSpc>
              <a:spcBef>
                <a:spcPts val="434"/>
              </a:spcBef>
              <a:spcAft>
                <a:spcPts val="0"/>
              </a:spcAft>
              <a:buSzPct val="65000"/>
              <a:buChar char="▣"/>
            </a:pPr>
            <a:r>
              <a:rPr lang="en-US" sz="2800"/>
              <a:t>Describe the strengths of object orientation.</a:t>
            </a:r>
            <a:endParaRPr/>
          </a:p>
          <a:p>
            <a:pPr indent="-411480" lvl="0" marL="548640" rtl="0" algn="l">
              <a:lnSpc>
                <a:spcPct val="90000"/>
              </a:lnSpc>
              <a:spcBef>
                <a:spcPts val="434"/>
              </a:spcBef>
              <a:spcAft>
                <a:spcPts val="0"/>
              </a:spcAft>
              <a:buSzPct val="65000"/>
              <a:buChar char="▣"/>
            </a:pPr>
            <a:r>
              <a:rPr lang="en-US"/>
              <a:t>OOAD process</a:t>
            </a:r>
            <a:endParaRPr/>
          </a:p>
          <a:p>
            <a:pPr indent="-321913" lvl="0" marL="548640" rtl="0" algn="l">
              <a:lnSpc>
                <a:spcPct val="90000"/>
              </a:lnSpc>
              <a:spcBef>
                <a:spcPts val="434"/>
              </a:spcBef>
              <a:spcAft>
                <a:spcPts val="0"/>
              </a:spcAft>
              <a:buSzPct val="65000"/>
              <a:buNone/>
            </a:pPr>
            <a:r>
              <a:t/>
            </a:r>
            <a:endParaRPr sz="2800"/>
          </a:p>
          <a:p>
            <a:pPr indent="-411480" lvl="0" marL="548640" rtl="0" algn="l">
              <a:lnSpc>
                <a:spcPct val="90000"/>
              </a:lnSpc>
              <a:spcBef>
                <a:spcPts val="434"/>
              </a:spcBef>
              <a:spcAft>
                <a:spcPts val="0"/>
              </a:spcAft>
              <a:buSzPct val="65000"/>
              <a:buChar char="▣"/>
            </a:pPr>
            <a:r>
              <a:rPr lang="en-US"/>
              <a:t>Groupt work Research and summarrize on  methods/tools of analysis and design of OO programs 10 mins presentation next week</a:t>
            </a:r>
            <a:endParaRPr/>
          </a:p>
          <a:p>
            <a:pPr indent="-321913" lvl="0" marL="548640" rtl="0" algn="l">
              <a:lnSpc>
                <a:spcPct val="90000"/>
              </a:lnSpc>
              <a:spcBef>
                <a:spcPts val="434"/>
              </a:spcBef>
              <a:spcAft>
                <a:spcPts val="0"/>
              </a:spcAft>
              <a:buSzPct val="65000"/>
              <a:buNone/>
            </a:pPr>
            <a:r>
              <a:t/>
            </a:r>
            <a:endParaRPr sz="2800"/>
          </a:p>
        </p:txBody>
      </p:sp>
      <p:pic>
        <p:nvPicPr>
          <p:cNvPr descr="bd00028_" id="2040" name="Google Shape;2040;p84"/>
          <p:cNvPicPr preferRelativeResize="0"/>
          <p:nvPr/>
        </p:nvPicPr>
        <p:blipFill rotWithShape="1">
          <a:blip r:embed="rId3">
            <a:alphaModFix/>
          </a:blip>
          <a:srcRect b="0" l="0" r="0" t="0"/>
          <a:stretch/>
        </p:blipFill>
        <p:spPr>
          <a:xfrm>
            <a:off x="228600" y="228600"/>
            <a:ext cx="862013" cy="8445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85"/>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47" name="Google Shape;2047;p85"/>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sz="3600"/>
              <a:t>Review: Introduction to Object Orientation</a:t>
            </a:r>
            <a:endParaRPr/>
          </a:p>
        </p:txBody>
      </p:sp>
      <p:sp>
        <p:nvSpPr>
          <p:cNvPr id="2048" name="Google Shape;2048;p85"/>
          <p:cNvSpPr txBox="1"/>
          <p:nvPr>
            <p:ph idx="1" type="body"/>
          </p:nvPr>
        </p:nvSpPr>
        <p:spPr>
          <a:xfrm>
            <a:off x="685800" y="1447800"/>
            <a:ext cx="7772400" cy="4114800"/>
          </a:xfrm>
          <a:prstGeom prst="rect">
            <a:avLst/>
          </a:prstGeom>
          <a:noFill/>
          <a:ln>
            <a:noFill/>
          </a:ln>
        </p:spPr>
        <p:txBody>
          <a:bodyPr anchorCtr="0" anchor="t" bIns="45700" lIns="91425" spcFirstLastPara="1" rIns="91425" wrap="square" tIns="45700">
            <a:normAutofit lnSpcReduction="10000"/>
          </a:bodyPr>
          <a:lstStyle/>
          <a:p>
            <a:pPr indent="-411480" lvl="0" marL="548640" rtl="0" algn="l">
              <a:lnSpc>
                <a:spcPct val="90000"/>
              </a:lnSpc>
              <a:spcBef>
                <a:spcPts val="0"/>
              </a:spcBef>
              <a:spcAft>
                <a:spcPts val="0"/>
              </a:spcAft>
              <a:buSzPts val="1820"/>
              <a:buChar char="▣"/>
            </a:pPr>
            <a:r>
              <a:rPr lang="en-US" sz="2800"/>
              <a:t>State 2 differences between functional programming and OOP.</a:t>
            </a:r>
            <a:endParaRPr/>
          </a:p>
          <a:p>
            <a:pPr indent="-411480" lvl="0" marL="548640" rtl="0" algn="l">
              <a:lnSpc>
                <a:spcPct val="90000"/>
              </a:lnSpc>
              <a:spcBef>
                <a:spcPts val="560"/>
              </a:spcBef>
              <a:spcAft>
                <a:spcPts val="0"/>
              </a:spcAft>
              <a:buSzPts val="1820"/>
              <a:buChar char="▣"/>
            </a:pPr>
            <a:r>
              <a:rPr lang="en-US" sz="2800"/>
              <a:t>What are the four basic principles of object orientation?  Provide a brief description of each.</a:t>
            </a:r>
            <a:endParaRPr/>
          </a:p>
          <a:p>
            <a:pPr indent="-411480" lvl="0" marL="548640" rtl="0" algn="l">
              <a:lnSpc>
                <a:spcPct val="90000"/>
              </a:lnSpc>
              <a:spcBef>
                <a:spcPts val="560"/>
              </a:spcBef>
              <a:spcAft>
                <a:spcPts val="0"/>
              </a:spcAft>
              <a:buSzPts val="1820"/>
              <a:buChar char="▣"/>
            </a:pPr>
            <a:r>
              <a:rPr lang="en-US" sz="2800"/>
              <a:t>What is an Object and what is a Class?  What is the difference between them?</a:t>
            </a:r>
            <a:endParaRPr/>
          </a:p>
          <a:p>
            <a:pPr indent="-411480" lvl="0" marL="548640" rtl="0" algn="l">
              <a:lnSpc>
                <a:spcPct val="90000"/>
              </a:lnSpc>
              <a:spcBef>
                <a:spcPts val="560"/>
              </a:spcBef>
              <a:spcAft>
                <a:spcPts val="0"/>
              </a:spcAft>
              <a:buSzPts val="1820"/>
              <a:buChar char="▣"/>
            </a:pPr>
            <a:r>
              <a:rPr lang="en-US" sz="2800"/>
              <a:t>What is an Attribute?</a:t>
            </a:r>
            <a:endParaRPr/>
          </a:p>
          <a:p>
            <a:pPr indent="-411480" lvl="0" marL="548640" rtl="0" algn="l">
              <a:lnSpc>
                <a:spcPct val="90000"/>
              </a:lnSpc>
              <a:spcBef>
                <a:spcPts val="560"/>
              </a:spcBef>
              <a:spcAft>
                <a:spcPts val="0"/>
              </a:spcAft>
              <a:buSzPts val="1820"/>
              <a:buChar char="▣"/>
            </a:pPr>
            <a:r>
              <a:rPr lang="en-US" sz="2800"/>
              <a:t>What is an Operation?</a:t>
            </a:r>
            <a:endParaRPr/>
          </a:p>
          <a:p>
            <a:pPr indent="-411480" lvl="0" marL="548640" rtl="0" algn="l">
              <a:lnSpc>
                <a:spcPct val="90000"/>
              </a:lnSpc>
              <a:spcBef>
                <a:spcPts val="560"/>
              </a:spcBef>
              <a:spcAft>
                <a:spcPts val="0"/>
              </a:spcAft>
              <a:buSzPts val="1820"/>
              <a:buChar char="▣"/>
            </a:pPr>
            <a:r>
              <a:rPr lang="en-US" sz="2800"/>
              <a:t>Describe the strengths of object orientation.</a:t>
            </a:r>
            <a:endParaRPr/>
          </a:p>
        </p:txBody>
      </p:sp>
      <p:pic>
        <p:nvPicPr>
          <p:cNvPr descr="bd00028_" id="2049" name="Google Shape;2049;p85"/>
          <p:cNvPicPr preferRelativeResize="0"/>
          <p:nvPr/>
        </p:nvPicPr>
        <p:blipFill rotWithShape="1">
          <a:blip r:embed="rId3">
            <a:alphaModFix/>
          </a:blip>
          <a:srcRect b="0" l="0" r="0" t="0"/>
          <a:stretch/>
        </p:blipFill>
        <p:spPr>
          <a:xfrm>
            <a:off x="381000" y="304800"/>
            <a:ext cx="862013" cy="844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9"/>
          <p:cNvSpPr txBox="1"/>
          <p:nvPr>
            <p:ph type="title"/>
          </p:nvPr>
        </p:nvSpPr>
        <p:spPr>
          <a:xfrm>
            <a:off x="0" y="0"/>
            <a:ext cx="9144000" cy="7143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EAD594"/>
              </a:buClr>
              <a:buSzPct val="100000"/>
              <a:buFont typeface="Lucida Sans"/>
              <a:buNone/>
            </a:pPr>
            <a:r>
              <a:rPr lang="en-US"/>
              <a:t>Object-Oriented Programming - Example</a:t>
            </a:r>
            <a:endParaRPr/>
          </a:p>
        </p:txBody>
      </p:sp>
      <p:sp>
        <p:nvSpPr>
          <p:cNvPr id="173" name="Google Shape;173;p9"/>
          <p:cNvSpPr txBox="1"/>
          <p:nvPr>
            <p:ph idx="1" type="body"/>
          </p:nvPr>
        </p:nvSpPr>
        <p:spPr>
          <a:xfrm>
            <a:off x="250825" y="692150"/>
            <a:ext cx="8675688" cy="5616575"/>
          </a:xfrm>
          <a:prstGeom prst="rect">
            <a:avLst/>
          </a:prstGeom>
          <a:noFill/>
          <a:ln>
            <a:noFill/>
          </a:ln>
        </p:spPr>
        <p:txBody>
          <a:bodyPr anchorCtr="0" anchor="t" bIns="45700" lIns="91425" spcFirstLastPara="1" rIns="91425" wrap="square" tIns="45700">
            <a:normAutofit/>
          </a:bodyPr>
          <a:lstStyle/>
          <a:p>
            <a:pPr indent="-347663" lvl="0" marL="347663" rtl="0" algn="l">
              <a:spcBef>
                <a:spcPts val="0"/>
              </a:spcBef>
              <a:spcAft>
                <a:spcPts val="0"/>
              </a:spcAft>
              <a:buSzPts val="1820"/>
              <a:buChar char="▣"/>
            </a:pPr>
            <a:r>
              <a:rPr b="1" lang="en-US"/>
              <a:t>The building-block of this type program is </a:t>
            </a:r>
            <a:r>
              <a:rPr b="1" lang="en-US">
                <a:solidFill>
                  <a:srgbClr val="A50021"/>
                </a:solidFill>
              </a:rPr>
              <a:t>class</a:t>
            </a:r>
            <a:r>
              <a:rPr b="1" i="1" lang="en-US">
                <a:solidFill>
                  <a:srgbClr val="33CC33"/>
                </a:solidFill>
              </a:rPr>
              <a:t> </a:t>
            </a:r>
            <a:r>
              <a:rPr b="1" lang="en-US"/>
              <a:t>or</a:t>
            </a:r>
            <a:r>
              <a:rPr b="1" lang="en-US">
                <a:solidFill>
                  <a:srgbClr val="000066"/>
                </a:solidFill>
              </a:rPr>
              <a:t> </a:t>
            </a:r>
            <a:r>
              <a:rPr b="1" lang="en-US">
                <a:solidFill>
                  <a:srgbClr val="A50021"/>
                </a:solidFill>
              </a:rPr>
              <a:t>objects</a:t>
            </a:r>
            <a:r>
              <a:rPr b="1" lang="en-US">
                <a:solidFill>
                  <a:srgbClr val="000066"/>
                </a:solidFill>
              </a:rPr>
              <a:t>.</a:t>
            </a:r>
            <a:endParaRPr b="1">
              <a:solidFill>
                <a:srgbClr val="000066"/>
              </a:solidFill>
            </a:endParaRPr>
          </a:p>
        </p:txBody>
      </p:sp>
      <p:pic>
        <p:nvPicPr>
          <p:cNvPr id="174" name="Google Shape;174;p9"/>
          <p:cNvPicPr preferRelativeResize="0"/>
          <p:nvPr>
            <p:ph idx="2" type="body"/>
          </p:nvPr>
        </p:nvPicPr>
        <p:blipFill rotWithShape="1">
          <a:blip r:embed="rId3">
            <a:alphaModFix/>
          </a:blip>
          <a:srcRect b="0" l="0" r="0" t="0"/>
          <a:stretch/>
        </p:blipFill>
        <p:spPr>
          <a:xfrm>
            <a:off x="250825" y="1773238"/>
            <a:ext cx="8569325" cy="4248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pex">
  <a:themeElements>
    <a:clrScheme name="Apex">
      <a:dk1>
        <a:srgbClr val="000000"/>
      </a:dk1>
      <a:lt1>
        <a:srgbClr val="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1996-11-29T13:08:34Z</dcterms:created>
  <dc:creator>Dave Olson</dc:creator>
</cp:coreProperties>
</file>